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01" r:id="rId2"/>
    <p:sldId id="369" r:id="rId3"/>
    <p:sldId id="373" r:id="rId4"/>
    <p:sldId id="376" r:id="rId5"/>
    <p:sldId id="377" r:id="rId6"/>
    <p:sldId id="378" r:id="rId7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FD5FF"/>
    <a:srgbClr val="FF75FF"/>
    <a:srgbClr val="D6BE8E"/>
    <a:srgbClr val="B1317A"/>
    <a:srgbClr val="F000A0"/>
    <a:srgbClr val="DFB641"/>
    <a:srgbClr val="853B7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353" autoAdjust="0"/>
    <p:restoredTop sz="94660"/>
  </p:normalViewPr>
  <p:slideViewPr>
    <p:cSldViewPr snapToGrid="0">
      <p:cViewPr>
        <p:scale>
          <a:sx n="75" d="100"/>
          <a:sy n="75" d="100"/>
        </p:scale>
        <p:origin x="1872" y="9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20T09:52:17.205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1924 30,'-1'3,"0"0,0-1,0 1,0 0,0 0,-1-1,0 1,1-1,-1 0,0 1,0-1,0 0,0 0,0 0,-4 2,3-1,-1 0,0-1,1 1,-1-1,0 0,-1 0,1 0,0 0,-6 1,9-3,1-1,-1 1,0-1,0 1,1 0,-1-1,0 0,1 1,-1-1,1 1,-1-1,1 0,-1 1,1-1,-1 0,1 1,0-1,-1 0,1 0,0 0,-1 1,1-1,0-2,-8-29,4 14,3 17,1-1,-1 1,0-1,1 1,-1-1,0 1,0-1,0 1,0 0,-1-1,1 1,0 0,0 0,-1 0,1 0,-1 0,1 0,-1 0,1 1,-1-1,1 0,-1 1,0 0,1-1,-1 1,0 0,1 0,-1-1,-3 2,2-1,-1 0,1 1,0 0,0 0,-1 0,1 0,0 0,0 1,0-1,0 1,1 0,-1 0,-4 4,-3 4,1 2,1-1,0 1,0 0,-9 23,-16 24,27-48,0-1,2 1,-1 0,1 1,1-1,0 1,1-1,0 1,1 0,0 0,1 0,1 17,-3 39,1-56,-1-1,0 1,-1-1,0 0,-1 0,0 0,-1 0,0-1,0 1,-1-1,-1-1,-11 14,6-12,0 0,1 1,0 0,1 1,0 0,1 1,0 0,1 0,1 1,0 0,-8 31,-14 116,15-115,-2 9,-17 97,31-143,0 1,-1-1,-1 0,0 0,-10 19,9-21,1 0,0 0,1 1,0-1,0 1,1 0,0 0,0 0,0 12,1-11,0 0,0 0,-1-1,-1 1,1-1,-5 10,-9 37,11-36,0 0,-1-1,-1 1,-1-1,-19 33,16-33,-4 12,8-16,0-1,0 0,-2 0,0 0,0-1,-16 15,-94 91,116-117,0 0,1 1,-1-1,1 0,0 1,0-1,0 1,0 0,0 0,0 0,-2 5,4-6,0-1,1 1,-1-1,0 1,1-1,-1 1,1-1,-1 1,1-1,0 0,0 1,-1-1,1 0,0 0,0 0,0 1,0-1,1 0,-1 0,0-1,0 1,0 0,1 0,-1 0,1-1,-1 1,0-1,1 1,1-1,-1 1,0 0,-1 1,1-1,-1 0,1 0,-1 1,1-1,-1 1,0-1,0 1,0-1,0 1,0 0,0 0,0-1,-1 1,1 0,-1 0,1 0,-1 0,0 0,1 0,-1 0,0 0,0 0,0 0,-1 0,1-1,0 1,-1 0,0 0,1 0,-2 3,0-1,1 0,-1 0,0 0,0 0,0 0,-1 0,0-1,1 1,-1-1,0 1,-1-1,1 0,-7 4,-36 26,39-27,0 0,0-1,-1 0,0 0,-9 4,-2-2,0-2,0 1,0-2,-35 3,34-6,0 2,-31 7,-24 3,-97 0,170-13,-1 0,1 1,-1-1,1 1,-1 0,1 0,-1 0,1 0,0 0,0 1,0-1,0 1,0-1,0 1,0 0,0-1,0 1,-2 4,-28 48,15-23,10-19,0 0,2 1,-1-1,2 1,0 0,0 1,1-1,1 0,-2 25,0-3,-16 54,13-61,-21 85,2-33,24-75,1 1,-1-1,-1 0,1 0,-1 0,1 0,-1 0,-1 0,1-1,-1 0,0 1,0-1,0 0,0-1,-1 1,1-1,-1 0,-10 4,-19 17,34-24,-4 2,0 1,0 0,0 0,1 0,0 1,-1 0,1-1,-3 6,6-9,0 1,0 0,-1-1,1 1,0 0,0-1,0 1,0 0,0 0,0-1,0 1,0 0,0-1,0 1,1 0,-1 0,0-1,0 1,1 0,-1-1,1 2,20 15,-14-13,-1 1,0 0,0 0,0 1,5 6,27 24,-29-30,-1 2,1-1,-2 1,1 0,-1 0,0 1,6 12,-6-11,-1-1,1 0,0 0,1 0,0-1,12 10,34 0,37 24,-72-35,0-1,1-1,-1 0,1-2,1 0,-1-1,0-1,26-2,-43 1,-2 0,1 0,-1 1,0-1,0 1,0-1,0 1,0 0,0-1,0 1,0 0,0 0,0 0,0 0,0-1,0 1,-1 1,1-1,0 0,-1 0,1 0,-1 0,1 0,-1 0,0 1,1-1,-1 0,0 0,0 1,0-1,0 0,0 0,0 2,-1 57,0-40,1 331,0-346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20T13:24:40.422"/>
    </inkml:context>
    <inkml:brush xml:id="br0">
      <inkml:brushProperty name="width" value="0.025" units="cm"/>
      <inkml:brushProperty name="height" value="0.025" units="cm"/>
      <inkml:brushProperty name="color" value="#EAEDEE"/>
      <inkml:brushProperty name="ignorePressure" value="1"/>
    </inkml:brush>
  </inkml:definitions>
  <inkml:trace contextRef="#ctx0" brushRef="#br0">1 1,'99'13,"-28"1,-60-11,-1 0,1 0,-1-1,1 0,0-1,0 0,0-1,0 0,-1-1,1 0,14-4,6-11,-28 14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20T13:24:41.405"/>
    </inkml:context>
    <inkml:brush xml:id="br0">
      <inkml:brushProperty name="width" value="0.025" units="cm"/>
      <inkml:brushProperty name="height" value="0.025" units="cm"/>
      <inkml:brushProperty name="color" value="#EAEDEE"/>
      <inkml:brushProperty name="ignorePressure" value="1"/>
    </inkml:brush>
  </inkml:definitions>
  <inkml:trace contextRef="#ctx0" brushRef="#br0">0 26,'97'-11,"-28"2,-48 4,-16 4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20T13:24:42.930"/>
    </inkml:context>
    <inkml:brush xml:id="br0">
      <inkml:brushProperty name="width" value="0.025" units="cm"/>
      <inkml:brushProperty name="height" value="0.025" units="cm"/>
      <inkml:brushProperty name="color" value="#EAEDEE"/>
      <inkml:brushProperty name="ignorePressure" value="1"/>
    </inkml:brush>
  </inkml:definitions>
  <inkml:trace contextRef="#ctx0" brushRef="#br0">0 39,'60'-19,"-14"13,23-6,-65 11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20T13:24:44.455"/>
    </inkml:context>
    <inkml:brush xml:id="br0">
      <inkml:brushProperty name="width" value="0.025" units="cm"/>
      <inkml:brushProperty name="height" value="0.025" units="cm"/>
      <inkml:brushProperty name="color" value="#EAEDEE"/>
      <inkml:brushProperty name="ignorePressure" value="1"/>
    </inkml:brush>
  </inkml:definitions>
  <inkml:trace contextRef="#ctx0" brushRef="#br0">160 99,'-50'-7,"45"5,0 1,0 0,1 0,-1 0,0 0,0 1,0 0,0 0,0 0,0 1,0-1,1 1,-1 0,0 1,0-1,1 1,-1 0,1 0,-8 5,11-7,1-1,-1 0,1 1,-1-1,1 1,-1-1,1 0,0 1,-1-1,1 0,0 0,-1 1,1-1,0 0,0 0,0 1,0-1,0 0,0 0,0 0,0 1,0-1,0 0,0 0,0 1,0-1,1 0,0-1,2-30,0-12,-3 39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20T13:24:45.389"/>
    </inkml:context>
    <inkml:brush xml:id="br0">
      <inkml:brushProperty name="width" value="0.025" units="cm"/>
      <inkml:brushProperty name="height" value="0.025" units="cm"/>
      <inkml:brushProperty name="color" value="#EAEDEE"/>
      <inkml:brushProperty name="ignorePressure" value="1"/>
    </inkml:brush>
  </inkml:definitions>
  <inkml:trace contextRef="#ctx0" brushRef="#br0">30 0,'3'56,"-1"-44,-1 1,-1-1,0 0,0 1,-1-1,-1 0,0 0,-8 24,-8 5,15-38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20T13:24:47.478"/>
    </inkml:context>
    <inkml:brush xml:id="br0">
      <inkml:brushProperty name="width" value="0.025" units="cm"/>
      <inkml:brushProperty name="height" value="0.025" units="cm"/>
      <inkml:brushProperty name="color" value="#EAEDEE"/>
      <inkml:brushProperty name="ignorePressure" value="1"/>
    </inkml:brush>
  </inkml:definitions>
  <inkml:trace contextRef="#ctx0" brushRef="#br0">0 484,'13'-120,"-12"110,0-1,1 1,0 0,5-17,-3 18,-2 0,1-1,-2 1,1-1,-1-14,-8-3,7 26,-1 0,1 0,-1 0,1-1,-1 1,1 0,-1 0,1 0,0 0,0-1,0 1,0 0,0 0,0 0,0-1,0 1,0 0,0 0,1 0,-1-1,0 1,1 0,-1 0,1 0,0 0,-1 0,1 0,0 0,-1 0,1 0,0 0,0 1,0-1,0 0,0 0,0 1,0-1,0 0,0 1,0-1,0 1,2-1,1-2,1-1,-1 0,0 0,-1 0,1 0,-1-1,0 1,0-1,0 0,-1 0,1 0,-1 0,0-1,-1 1,0-1,2-5,17-45,-16 47,-2 5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20T13:24:49.658"/>
    </inkml:context>
    <inkml:brush xml:id="br0">
      <inkml:brushProperty name="width" value="0.025" units="cm"/>
      <inkml:brushProperty name="height" value="0.025" units="cm"/>
      <inkml:brushProperty name="color" value="#EAEDEE"/>
      <inkml:brushProperty name="ignorePressure" value="1"/>
    </inkml:brush>
  </inkml:definitions>
  <inkml:trace contextRef="#ctx0" brushRef="#br0">355 207,'-6'-1,"1"-1,-1 0,1-1,-1 1,1-1,0 0,0 0,0-1,0 1,1-1,-1 0,-6-8,-21-16,19 19,11 8,0-1,0 0,0 1,0-1,-1 1,1 0,0 0,-1 0,1 0,-1 0,0 1,1-1,-1 1,1-1,-1 1,0 0,1 0,-1 0,0 0,1 1,-1-1,0 1,-3 1,-5 1,0 0,1-1,0 1,-20 0,27-3,0 0,0 0,0-1,0 1,0-1,0 1,1-1,-1 0,0 0,0 0,1-1,-1 1,1-1,-1 1,1-1,0 0,-1 0,-1-2,2 1,-2 0,0-1,0 0,1 0,0 0,-1 0,1-1,1 1,-1-1,1 1,0-1,0 0,0 0,1 0,-1 0,1-1,0-7,-1 2,0 7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20T13:24:50.795"/>
    </inkml:context>
    <inkml:brush xml:id="br0">
      <inkml:brushProperty name="width" value="0.025" units="cm"/>
      <inkml:brushProperty name="height" value="0.025" units="cm"/>
      <inkml:brushProperty name="color" value="#EAEDEE"/>
      <inkml:brushProperty name="ignorePressure" value="1"/>
    </inkml:brush>
  </inkml:definitions>
  <inkml:trace contextRef="#ctx0" brushRef="#br0">1 1,'0'32,"-1"-12,1 0,1 1,1-1,7 35,-1-10,-7-40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20T13:24:52.263"/>
    </inkml:context>
    <inkml:brush xml:id="br0">
      <inkml:brushProperty name="width" value="0.025" units="cm"/>
      <inkml:brushProperty name="height" value="0.025" units="cm"/>
      <inkml:brushProperty name="color" value="#EAEDEE"/>
      <inkml:brushProperty name="ignorePressure" value="1"/>
    </inkml:brush>
  </inkml:definitions>
  <inkml:trace contextRef="#ctx0" brushRef="#br0">0 33,'1'3,"-1"-1,1 1,0 0,-1-1,1 1,0-1,0 1,1-1,-1 1,0-1,1 0,0 1,-1-1,1 0,0 0,0-1,0 1,0 0,1-1,-1 1,3 1,56 24,-53-24,0-1,0 0,0 0,0-1,16 1,-23-3,0 1,-1-1,1 0,0 0,-1 1,1-1,-1 0,1 0,-1 0,0 0,1 1,-1-1,0 0,1 0,-1 0,0 0,0 0,0 0,0 0,0 0,0 0,-1-1,0-31,1 24,4-44,-3 48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20T13:24:54.483"/>
    </inkml:context>
    <inkml:brush xml:id="br0">
      <inkml:brushProperty name="width" value="0.025" units="cm"/>
      <inkml:brushProperty name="height" value="0.025" units="cm"/>
      <inkml:brushProperty name="color" value="#EAEDEE"/>
      <inkml:brushProperty name="ignorePressure" value="1"/>
    </inkml:brush>
  </inkml:definitions>
  <inkml:trace contextRef="#ctx0" brushRef="#br0">0 66,'4'0,"0"1,-1 0,1 0,0 0,-1 0,1 1,-1-1,6 4,26 9,-18-10,-1 0,1 2,-1 0,20 11,-19-8,14 4,-30-13,0-1,0 1,-1 0,1-1,0 1,0 0,0-1,-1 1,1-1,0 1,0-1,-1 0,1 1,-1-1,1 1,0-1,-1 0,1 0,-1 1,1-1,-1 0,0 0,1 0,-1 0,0 0,0 1,0-1,1 0,-1 0,0 0,0 0,0 0,0 0,-1 0,1 0,0 1,0-8,1 1,-1 0,1 0,1-1,-1 1,1 0,0 1,1-1,0 0,0 1,6-10,2-13,-10 24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20T09:52:29.583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35 0,'14'93,"-12"-65,1 1,1-2,13 46,-9-39,42 121,-40-110,-7-29,0 0,1 0,1-1,0 1,13 23,-10-25,-1 0,0 0,-1 0,-1 0,7 30,-14-42,1-1,-1 1,1-1,-1 0,0 1,1-1,-1 0,0 0,0 0,0 0,0 0,0-1,0 1,0-1,0 1,0-1,-1 0,-3 0,-20 8,14-1,1 2,-1 0,1 0,1 1,0 0,0 1,-15 21,-18 9,31-32,9-6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20T13:24:56.029"/>
    </inkml:context>
    <inkml:brush xml:id="br0">
      <inkml:brushProperty name="width" value="0.025" units="cm"/>
      <inkml:brushProperty name="height" value="0.025" units="cm"/>
      <inkml:brushProperty name="color" value="#EAEDEE"/>
      <inkml:brushProperty name="ignorePressure" value="1"/>
    </inkml:brush>
  </inkml:definitions>
  <inkml:trace contextRef="#ctx0" brushRef="#br0">1 0,'3'5,"-1"0,1-1,-1 1,0 0,0 0,-1 1,1-1,0 9,8 19,-8-28,0-1,0 1,-1 0,0-1,0 1,0 0,-1 0,1 0,-1 0,-1 0,1 0,-2 9,0-8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20T13:24:57.854"/>
    </inkml:context>
    <inkml:brush xml:id="br0">
      <inkml:brushProperty name="width" value="0.025" units="cm"/>
      <inkml:brushProperty name="height" value="0.025" units="cm"/>
      <inkml:brushProperty name="color" value="#EAEDEE"/>
      <inkml:brushProperty name="ignorePressure" value="1"/>
    </inkml:brush>
  </inkml:definitions>
  <inkml:trace contextRef="#ctx0" brushRef="#br0">0 1,'4'4,"0"0,-1 0,1 1,-1 0,-1-1,1 1,0 0,-1 0,2 8,15 31,-7-19,-10-21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20T13:24:58.520"/>
    </inkml:context>
    <inkml:brush xml:id="br0">
      <inkml:brushProperty name="width" value="0.025" units="cm"/>
      <inkml:brushProperty name="height" value="0.025" units="cm"/>
      <inkml:brushProperty name="color" value="#EAEDEE"/>
      <inkml:brushProperty name="ignorePressure" value="1"/>
    </inkml:brush>
  </inkml:definitions>
  <inkml:trace contextRef="#ctx0" brushRef="#br0">1 0,'1'0,"2"0,0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20T13:25:06.662"/>
    </inkml:context>
    <inkml:brush xml:id="br0">
      <inkml:brushProperty name="width" value="0.025" units="cm"/>
      <inkml:brushProperty name="height" value="0.025" units="cm"/>
      <inkml:brushProperty name="color" value="#849398"/>
      <inkml:brushProperty name="ignorePressure" value="1"/>
    </inkml:brush>
  </inkml:definitions>
  <inkml:trace contextRef="#ctx0" brushRef="#br0">586 9,'36'-3,"-36"3,0 0,0 0,0 0,0 0,0 0,0 0,0-1,0 1,0 0,0 0,0 0,0 0,0 0,-1 0,1 0,0 0,0 0,0 0,0 0,0 0,0 0,0 0,0 0,0-1,1 1,-1 0,0 0,0 0,0 0,0 0,0 0,0 0,0 0,0 0,0 0,0 0,0 0,0 0,0 0,0 0,0 0,-21-1,-21 0,28 0,-1 0,1 2,-1 0,-21 4,35-5,-25 7,-1-2,0 0,-42 0,45-4,1 2,-35 6,35-4,-1-1,-36 1,31-3,21-1,0-1,1 1,-1-1,0 0,0-1,1 0,-13-2,22 1,0 0,1 0,-1 0,0 0,1 1,-1-1,1 1,-1 0,1 0,0 0,0 0,4-1,47 3,-49-1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20T13:25:08.121"/>
    </inkml:context>
    <inkml:brush xml:id="br0">
      <inkml:brushProperty name="width" value="0.025" units="cm"/>
      <inkml:brushProperty name="height" value="0.025" units="cm"/>
      <inkml:brushProperty name="color" value="#849398"/>
      <inkml:brushProperty name="ignorePressure" value="1"/>
    </inkml:brush>
  </inkml:definitions>
  <inkml:trace contextRef="#ctx0" brushRef="#br0">46 0,'-1'0,"-2"0,-1 0,-1 0,-1 0,-1 0,0 0,1 0,0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20T13:25:08.917"/>
    </inkml:context>
    <inkml:brush xml:id="br0">
      <inkml:brushProperty name="width" value="0.025" units="cm"/>
      <inkml:brushProperty name="height" value="0.025" units="cm"/>
      <inkml:brushProperty name="color" value="#849398"/>
      <inkml:brushProperty name="ignorePressure" value="1"/>
    </inkml:brush>
  </inkml:definitions>
  <inkml:trace contextRef="#ctx0" brushRef="#br0">18 1,'-1'0,"-1"0,-2 0,-2 0,2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20T13:25:29.876"/>
    </inkml:context>
    <inkml:brush xml:id="br0">
      <inkml:brushProperty name="width" value="0.025" units="cm"/>
      <inkml:brushProperty name="height" value="0.025" units="cm"/>
      <inkml:brushProperty name="color" value="#00B46F"/>
      <inkml:brushProperty name="ignorePressure" value="1"/>
    </inkml:brush>
  </inkml:definitions>
  <inkml:trace contextRef="#ctx0" brushRef="#br0">100 0,'-1'1,"0"0,0 0,0 0,-1 0,1 0,0 0,0-1,-1 1,1 0,0-1,-1 1,1-1,0 0,-1 1,1-1,-1 0,1 0,-3 0,-29 3,31-2,12 2,20 6,-29-9,-1 0,0 0,1 0,-1 0,1 1,-1-1,1 0,-1 0,0 0,1 0,-1 0,1 1,-1-1,0 0,1 0,-1 1,0-1,1 0,-1 0,0 1,1-1,-1 0,0 1,0-1,1 1,-1-1,0 0,0 1,0-1,1 1,-1-1,0 0,0 1,0-1,0 1,0-1,0 1,0-1,0 0,0 1,0-1,0 1,0-1,-1 1,0 0,-1 0,0 0,0 0,1 0,-1 0,0 0,0-1,0 1,0-1,0 1,0-1,1 0,-1 0,0 0,0 0,0 0,0 0,0-1,0 1,0-1,0 1,0-1,-2-1,1 1,-1 0,1 0,0-1,1 1,-1-1,0 1,0-1,1 0,-1 0,1-1,0 1,-1 0,-2-5,24 4,-14 3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20T13:25:34.542"/>
    </inkml:context>
    <inkml:brush xml:id="br0">
      <inkml:brushProperty name="width" value="0.025" units="cm"/>
      <inkml:brushProperty name="height" value="0.025" units="cm"/>
      <inkml:brushProperty name="color" value="#00B46F"/>
      <inkml:brushProperty name="ignorePressure" value="1"/>
    </inkml:brush>
  </inkml:definitions>
  <inkml:trace contextRef="#ctx0" brushRef="#br0">152 44,'-54'9,"48"-7,-1 0,0-1,0 0,0 0,0 0,0-1,0 0,0 0,0-1,0 0,-7-2,13 3,1 0,0 0,0 0,-1 0,1 0,0 0,0 0,0-1,-1 1,1 0,0 0,0 0,0 0,-1 0,1-1,0 1,0 0,0 0,0 0,0-1,0 1,-1 0,1 0,0 0,0-1,0 1,0 0,0 0,0-1,0 1,0 0,0 0,0-1,0 1,0 0,0 0,0 0,0-1,0 1,0 0,1 0,-1-1,0 1,0 0,0 0,0 0,1-1,12-11,20-7,-33 19,6-3,0 1,1-1,-1 2,1-1,-1 1,12-1,-16 1,1 1,0 0,-1 0,1 0,-1 0,1 0,0 1,-1-1,1 1,-1 0,1 0,-1-1,0 2,1-1,-1 0,0 0,1 1,-1-1,3 4,-5-5,-1 1,1-1,-1 1,1-1,0 1,-1-1,1 1,-1-1,1 1,-1-1,1 0,-1 1,1-1,-1 0,0 0,1 1,-1-1,1 0,-1 0,0 0,1 0,-1 0,0 0,1 0,-1 0,1 0,-1 0,0 0,1 0,-1 0,-1-1,-30 2,30-1,-6-1,-1 2,1-1,0 1,0 0,0 1,1 0,-1 0,-14 7,68-7,-26-1,29-1,-46 0,-1-1,1 1,-1 0,1-1,-1 0,1 1,-1-1,1 0,-1 0,0-1,1 1,-1 0,0-1,3-2,-55 25,46-19,-1 1,1-1,-1 0,0 0,1-1,-1 1,0-1,0 0,0-1,0 1,0-1,-7 0,6 0,0 0,0 0,0 1,0 0,0 0,0 1,-6 2,18-5,1 0,0 1,-1 0,1 0,10 2,5-1,-15-1,-1 0,1-1,-1 0,1-1,10-3,-13 4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20T13:25:35.492"/>
    </inkml:context>
    <inkml:brush xml:id="br0">
      <inkml:brushProperty name="width" value="0.025" units="cm"/>
      <inkml:brushProperty name="height" value="0.025" units="cm"/>
      <inkml:brushProperty name="color" value="#00B46F"/>
      <inkml:brushProperty name="ignorePressure" value="1"/>
    </inkml:brush>
  </inkml:definitions>
  <inkml:trace contextRef="#ctx0" brushRef="#br0">102 1,'-35'9,"32"-7,-1 0,0-1,0 1,0-1,0 0,0 0,-7 0,-13-4,20 1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20T13:26:26.804"/>
    </inkml:context>
    <inkml:brush xml:id="br0">
      <inkml:brushProperty name="width" value="0.025" units="cm"/>
      <inkml:brushProperty name="height" value="0.025" units="cm"/>
      <inkml:brushProperty name="color" value="#C1FFE7"/>
      <inkml:brushProperty name="ignorePressure" value="1"/>
    </inkml:brush>
  </inkml:definitions>
  <inkml:trace contextRef="#ctx0" brushRef="#br0">0 1,'0'0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20T10:19:18.054"/>
    </inkml:context>
    <inkml:brush xml:id="br0">
      <inkml:brushProperty name="width" value="0.05" units="cm"/>
      <inkml:brushProperty name="height" value="0.05" units="cm"/>
      <inkml:brushProperty name="color" value="#FFFFFF"/>
      <inkml:brushProperty name="ignorePressure" value="1"/>
    </inkml:brush>
  </inkml:definitions>
  <inkml:trace contextRef="#ctx0" brushRef="#br0">1 0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20T13:23:43.711"/>
    </inkml:context>
    <inkml:brush xml:id="br0">
      <inkml:brushProperty name="width" value="0.05" units="cm"/>
      <inkml:brushProperty name="height" value="0.05" units="cm"/>
      <inkml:brushProperty name="color" value="#FFFFFF"/>
      <inkml:brushProperty name="ignorePressure" value="1"/>
    </inkml:brush>
  </inkml:definitions>
  <inkml:trace contextRef="#ctx0" brushRef="#br0">197 627,'1'6,"0"-1,0 1,1 0,0-1,0 1,6 9,6 17,-22-39,-32-28,38 41,1 1,1-1,-1 0,1 1,0-1,2 8,0-3,-2-7,1 1,0-1,0 0,0 1,0-1,1 0,0 0,-1 1,2-2,2 6,16-54,-15 34,3-4,-6 37,-4-15,1-6,0 1,-1-1,1 1,0-1,0 1,0-1,0 1,0 0,0-1,0 1,0-1,1 1,-1-1,1 0,-1 1,1-1,-1 1,1-1,0 0,0 1,-1-1,1 0,2 2,2-19,-4 8,3 23,-1 0,1 5,-5-18,-4-9,5 6,0 1,0 0,0-1,0 1,0-1,-1 1,1 0,0-1,0 1,0-1,0 1,-1 0,1-1,0 1,0 0,0-1,-1 1,1 0,0-1,-1 1,1 0,0 0,-1-1,1 1,0 0,-1 0,1 0,-1-1,1 1,0 0,-1 0,1 0,-1 0,1 0,0 0,-1 0,1 0,-1 0,1 0,0 0,-1 0,1 0,-1 0,1 0,0 1,-1-1,1 0,-1 0,1 0,0 1,-1-1,1 0,0 0,-1 1,1-1,0 0,0 1,-1-1,-2 8,5-10,3 4,1 12,2 14,-8-23,1-1,0 1,0 0,0-1,0 1,1-1,-1 0,1 1,1-1,-1 0,6 7,-4-58,-5 12,-1-1,5 59,-2-10,-2-7,2 1,-1-1,1 1,0-1,0 1,1-1,4 12,-4-21,0 1,0-1,0 1,0-1,-1 0,1 0,-1 0,1 0,-1 0,0 0,0 0,0-4,2-1,6-9,-5 17,-4 29,0 11,6-24,-2-15,0-26,-2 0,1-14,-3 39,0 0,0 0,0 0,0 0,0 0,0 0,0 0,0 0,0 0,0 0,0 0,-1 0,1 0,0 0,0 0,0 0,0 0,0 0,0 0,0 0,0 0,0 0,0 0,0 0,0 0,0 0,0 0,0 0,-1 0,1 0,0 0,0-1,0 1,0 0,0 0,0 0,0 0,0 0,-4 23,2-13,1-1,-1 1,-1 0,0-1,0 1,-1-1,-7 15,10-23,1 0,0 0,-1 0,1 0,0 0,0 0,0 1,0-1,0 0,0 0,0 0,0 0,0 0,0 0,1 0,-1 0,0 1,1-1,-1 0,1 0,-1-1,1 1,0 0,-1 0,1 0,0 0,0 0,1 0,2 2,-18-20,6 8,0 1,-1 1,1 0,-19-12,24 17,0 1,0 0,0 0,0-1,0 2,0-1,0 0,0 1,0-1,0 1,-1 0,1 0,0 0,0 0,0 1,0-1,0 1,0 0,0 0,0 0,-5 3,0 0,0-1,0 0,0 0,0-1,-15 3,3-1,12-2,0 1,0 0,0 0,0 1,0 0,-12 9,18-12,0 0,0 0,0 1,0-1,0 1,0-1,1 1,-1 0,1-1,-1 1,1 0,0 0,0 0,-1 0,1 1,1-1,-1 0,0 0,0 1,1-1,0 0,-1 1,1-1,0 0,0 1,0-1,0 0,2 5,-2-6,1 1,0-1,0 0,0 0,0 0,0 0,0 0,0 0,0 0,0-1,0 1,0 0,0-1,1 1,-1 0,0-1,1 0,-1 1,0-1,1 0,1 1,39 1,-10-1,-23 1,0 0,0 0,0-2,1 1,-1-1,0 0,0-1,11-2,-85-2,53 5,-1-1,1 0,0-1,-18-5,53 14,0-2,1 0,-1-2,48 1,-7-1,-40-2,0 0,44-4,-38 2,-25 1,0 0,1 0,-1 0,0-1,1 0,8-2,-14 3,1 0,-1 0,1-1,-1 1,0 0,1-1,-1 1,1 0,-1-1,0 1,1 0,-1-1,0 1,1-1,-1 1,0-1,0 1,1 0,-1-1,0 1,0-1,0 1,0-1,0 0,0 1,0-2,-11-21,9 20,0-1,0 0,1 0,-1 0,1 0,0 0,0 0,0 0,0-5,-9-26,9 34,0-1,0 1,0 0,-1 0,1 0,0 0,0 0,-1 0,1 0,0 1,-1-1,1 0,-1 1,1-1,-1 1,1-1,-1 1,1 0,-1 0,1 0,-1 0,-2 0,2 0,0 0,0 0,0 0,0 0,0 0,0 0,0-1,1 1,-1-1,0 1,0-1,0 0,1 0,-1 0,0 0,1 0,-1 0,1 0,-1 0,1 0,-1-1,1 1,0-1,0 1,0-1,-2-2,2 0,0 0,0 0,1 0,-1-1,1 1,0 0,0 0,0 0,0 0,1 0,1-8,4-7,0-1,2 1,0 1,12-20,-16 29,0-1,-1 1,0 0,3-14,-4 14,0 0,1 0,0 0,7-15,-5 89,-6-50,0 0,-1 0,-1 0,0-1,-1 1,-8 20,14-68,-2 29,0 0,0 0,0-1,0 1,0 0,1-1,1-6,11-37,-30 121,6-49,2-6,1 1,1 0,0 0,-6 36,16-66,0 1,0-1,1 1,11-18,3-10,-28 92,-2-5,11-41,-1 0,0 0,0 0,-1 0,-5 11,7-23,1 1,-1-1,1 0,0 1,0-1,0 0,1 1,-1-1,3-6,2-2,-1 0,0 0,0-1,-1 1,-1-1,2-25,-7 44,1 0,-1 0,0-1,-1 1,1 0,-7 7,-6 11,7-8,2-4,0 0,1 0,-8 24,18-73,2-14,-3 38,0-1,-1 1,0-1,-1-22,-1 22,1-1,0 1,5-21,5 146,-9-77,-1-24,-1 0,1 1,-2-1,1 0,-1 0,-4 13,1-106,4-137,3 409,21-357,-11 85,-20 283,8-215,1 0,0 0,1 0,6-17,7-39,-15 57,-1 10,0 0,0 1,1-1,-1 1,1-1,0 0,0 1,0-1,0 1,3-6,-1 62,-10 76,7-148,1-1,1 0,1 0,1 1,0-1,2 1,7-19,-3 5,-8 27,-1-1,1 1,0 0,1-1,-1 1,7-10,-7 69,-5-32,-1 0,-10 28,-5 26,6-12,15-74,0 1,1-1,0 1,1 0,0 0,9-15,7-20,10-58,-28 119,-6 16,-16 40,16-54,0-1,-12 32,28-102,5 6,18-82,-37 167,2-32,0 1,0-1,0 1,-1-1,0 1,-1-1,1 0,-4 8,-18 31,23-45,0 0,0 0,0 0,0 0,0-1,-1 1,1 0,0 0,0 0,0 0,0 0,0 0,0 0,0 0,0 0,0 0,0 0,0 0,0 0,0 0,0 0,-1 0,1 0,0 0,0 0,11-28,33-99,-38 114,-6 24,-6 24,-24 48,35-98,2 0,0 1,1-1,0 1,14-16,24-46,-30 53,-13 39,-12 47,8-60,-8 31,6-36,2-19,8-30,-5 44,0 0,-1-1,0 1,0-1,-1 1,0-1,0 0,-2-13,2 21,0 0,0 1,0-1,0 0,0 0,0 0,0 0,0 0,0 0,0 0,0 1,0-1,0 0,0 0,0 0,0 0,-1 0,1 0,0 0,0 1,0-1,0 0,0 0,0 0,0 0,0 0,0 0,0 0,-1 0,1 0,0 0,0 0,0 1,0-1,0 0,0 0,0 0,-1 0,1 0,0 0,0 0,0 0,0 0,0 0,0 0,-1 0,1 0,0 0,0 0,0 0,0-1,0 1,0 0,0 0,0 0,-1 0,1 0,0 0,0 0,0 0,0 0,0 0,0 0,0-1,0 1,-7 17,2-2,3-22,2 7,0 0,0 0,0-1,0 1,-1 0,1 0,0 0,0 0,0 0,0 0,0-1,0 1,0 0,0 0,0 0,0 0,0 0,0 0,0 0,-1 0,1 0,0 0,0-1,0 1,0 0,0 0,0 0,0 0,-1 0,1 0,0 0,0 0,0 0,0 0,0 0,0 0,-1 0,1 0,0 0,0 0,0 0,0 0,0 0,0 0,-1 0,1 0,0 1,0-1,0 0,0 0,0 0,0 0,0 0,0 0,-1 0,1 0,0 0,0 1,0-1,0 0,-14 12,-26 28,11-11,-1-4,30-25,0 0,0 0,0 0,0 0,0 0,0 0,0 0,0 0,0-1,0 1,0 0,0 0,-1 0,1 0,0 0,0 0,0 0,0 0,0 0,0 0,0 0,0 0,0 0,0 0,0 0,0 0,0 0,0 0,-1 0,1 0,0 0,0 0,0 0,0 0,0 0,0 0,0 0,0 0,0 0,0 0,0 0,0 0,-1 0,1 0,14-18,18-17,-22 25,-1 1,-1-1,1 0,-2-1,1 1,-1-2,9-19,-22 41,0-1,-1 0,0 0,0 0,-14 12,-3 4,7-7,26-33,24-25,-20 25,-1 1,-1-1,0-1,13-26,-32 49,1-1,-1-1,0 1,-15 6,8-4,12-6,-20 11,21-13,15-9,60-41,-124 49,-94 38,189-65,-22 11,85-52,-123 83,1 1,1 1,0 0,1 0,-15 26,28-42,0 0,0 0,0 0,0 0,0 0,0 0,-1 1,1-1,0 0,0 0,0 0,0 0,0 0,0 0,0 0,0 0,0 1,-1-1,1 0,0 0,0 0,0 0,0 0,0 1,0-1,0 0,0 0,0 0,0 0,0 0,0 1,0-1,0 0,0 0,0 0,0 0,0 0,1 0,-1 1,0-1,0 0,0 0,0 0,0 0,0 0,0 0,0 0,0 1,1-1,-1 0,0 0,0 0,0 0,0 0,0 0,0 0,1 0,-1 0,0 0,0 0,0 0,0 0,15-4,13-10,-12 1,30-26,-44 37,1 0,-1-1,0 1,0-1,0 1,0-1,-1 0,1 0,-1 0,1 0,-1 0,0 0,0 0,0-5,-1 8,0 0,0 0,0-1,0 1,1 0,-1 0,0-1,0 1,0 0,0-1,0 1,0 0,0-1,0 1,0 0,-1 0,1-1,0 1,0 0,0 0,0-1,0 1,0 0,-1 0,1-1,0 1,0 0,0 0,-1-1,1 1,0 0,0 0,0 0,-1 0,1-1,0 1,0 0,-1 0,1 0,0 0,-1 0,1 0,0 0,0 0,-1 0,-14 10,-8 19,16-18,-12 23,21-23,19-12,-17-1,0-1,0 1,-1-1,1 0,0 0,-1 0,0-1,0 1,0-1,0 0,-1 0,1 0,-1 0,0 0,0 0,0-1,-1 1,0-1,0 1,0-1,0 0,0 1,-1-1,0 0,0 1,-1-1,1 0,-1 1,0-1,0 1,0-1,-4-7,4 10,-1 1,1-1,-1 0,0 1,1-1,-1 1,0-1,0 1,0 0,0 0,0 0,0 0,0 0,0 0,0 0,-1 1,1-1,0 1,0 0,-1 0,1 0,0 0,0 0,-1 0,1 0,0 1,-1-1,1 1,0 0,0 0,0-1,0 1,0 1,0-1,0 0,-2 2,0 0,0-1,1 1,-1 0,1 0,0 0,0 0,0 1,0-1,0 1,1 0,0-1,0 1,0 0,0 1,1-1,-1 0,1 0,-1 6,2-9,0 0,0 0,0 1,0-1,0 0,0 0,0 1,0-1,1 0,-1 0,0 0,1 1,-1-1,1 0,-1 0,1 0,0 0,-1 0,2 1,-1-2,-1 1,1-1,0 0,-1 1,1-1,0 0,-1 0,1 0,0 1,0-1,-1 0,1 0,0 0,0 0,-1-1,1 1,0 0,0 0,-1 0,1 0,0-1,-1 1,2-1,0 0,1-1,-1 1,0-1,0 0,1 0,-1 1,0-2,-1 1,1 0,0 0,-1 0,1-1,-1 1,1-1,1-5,4-55,-7 61,0 1,0 0,0-1,0 1,0-1,0 1,-1 0,1-1,0 1,-1 0,1 0,-1-1,0 1,1 0,-1 0,0 0,-1-2,1 3,0 0,0-1,0 1,0 0,0 0,0 0,0 0,-1 0,1 0,0 0,0 1,0-1,0 0,0 1,0-1,0 0,0 1,0-1,1 1,-1-1,0 1,0 0,0-1,0 1,1 0,-1 0,0 1,-6 4,1 0,0 1,0 0,1 0,-7 13,10-17,0 0,0 0,1 0,-1 0,1 0,0 0,0 1,0-1,1 1,-1-1,1 0,0 1,0-1,0 1,0-1,0 1,2 4,-1-7,-1 0,1 0,0 0,0-1,0 1,0 0,-1 0,1 0,0-1,1 1,-1 0,0-1,0 1,0-1,0 1,0-1,0 0,1 0,-1 1,0-1,0 0,1 0,-1 0,0 0,0 0,0-1,1 1,-1 0,0 0,0-1,0 1,0-1,0 1,1-1,-1 1,0-1,1-1,39-25,-38 25,0-1,-1 0,1 0,-1 0,0 0,0 0,0-1,-1 1,1 0,-1-1,0 0,0 1,0-1,0 0,0 1,-1-1,0 0,0 0,0 1,0-1,0 0,-1 0,-1-3,2 5,-1 0,0 1,1-1,-1 0,0 0,0 1,0-1,0 1,0-1,-1 1,1-1,0 1,-1 0,1-1,-1 1,1 0,-1 0,-3-1,3 1,-1 1,1-1,-1 1,1-1,-1 1,0 0,1 0,-1 0,0 1,1-1,-1 1,1-1,-1 1,1 0,-1 0,1 0,-4 2,-10 5,1 1,-29 21,40-28,1 1,-1 0,1-1,0 1,0 1,0-1,0 0,0 1,1-1,0 1,-1 0,2 0,-1 0,0 0,1 0,-1 0,0 9,2-12,1 0,0 0,-1 1,1-1,0 0,0 0,-1 0,1 0,0 0,0 0,0 0,1 0,-1 0,0 0,0-1,0 1,1 0,-1-1,0 1,1-1,-1 1,0-1,1 0,-1 0,1 1,-1-1,0 0,1 0,-1-1,1 1,-1 0,2-1,1 1,0 0,1 0,-1 0,0-1,0 0,1 0,-1 0,0-1,7-3,-5 0,-1 1,0-1,0-1,-1 1,1-1,-1 0,6-12,-8 15,0 0,-1-1,0 1,0-1,0 1,0-1,-1 1,1-1,-1 1,0-1,0 1,0-1,0 1,-1-1,1 0,-1 1,0-1,-2-3,2 6,1 0,-1 0,-1 0,1 0,0 0,0 0,0 0,0 0,-1 0,1 0,0 1,-1-1,1 1,-1-1,1 1,0-1,-1 1,1 0,-1 0,1 0,-1 0,1 0,-1 0,1 0,-1 0,1 1,-1-1,1 0,-1 1,1-1,-2 2,-2-1,0 1,-1 0,1 0,0 1,0 0,0 0,-4 3,-8 8,-25 22,41-35,-1 0,1 0,0 1,0-1,0 0,0 1,0-1,0 1,0-1,0 1,1 0,-1-1,1 1,-1 0,1-1,0 1,-1 0,1 0,0-1,0 1,0 0,0 0,1 2,0-3,0 0,0 0,0 0,0 0,0 0,0 0,0 0,0-1,1 1,-1 0,0-1,1 1,-1-1,0 1,1-1,-1 0,0 1,1-1,-1 0,0 0,1 0,-1 0,1 0,-1-1,0 1,1 0,-1-1,0 1,1 0,1-2,3 0,-1 1,0-1,0-1,0 1,0-1,7-5,-7 4,-1-1,1 0,-1 0,0 0,-1 0,1-1,-1 0,0 1,-1-1,1 0,-1-1,2-9,-4 13,1 1,-1 0,0 0,0-1,0 1,0 0,0-1,-1 1,1 0,-1 0,0-1,1 1,-1 0,0 0,0 0,0 0,-1 0,1 0,0 0,-1 1,1-1,-1 0,0 1,1-1,-1 1,0 0,0-1,0 1,0 0,0 0,0 0,0 0,-1 1,1-1,0 1,0-1,0 1,-1 0,-1 0,-6-2,1 0,-1 2,0-1,1 1,-1 0,0 1,-16 3,23-3,0 0,1 0,-1 1,0-1,0 1,1-1,-1 1,1 0,0 0,-1 0,1 0,0 0,0 0,0 1,0-1,1 1,-1-1,1 1,-1 0,1 0,0-1,0 1,0 0,1 0,-1 0,1 0,-1 0,1 0,0 4,0-6,0 1,-1-1,1 1,0 0,0-1,1 1,-1 0,0-1,0 1,1 0,-1-1,1 1,-1-1,1 1,0-1,0 1,-1-1,1 0,0 1,0-1,0 0,1 0,-1 1,0-1,0 0,1 0,-1 0,0-1,1 1,-1 0,1 0,-1-1,1 1,0-1,-1 1,1-1,-1 0,1 0,0 0,3 0,-1 0,0 0,0-1,1 0,-1 0,0 0,0 0,0-1,0 0,0 0,-1 0,1 0,0 0,-1-1,6-4,30-43,-37 48,-1-1,1 1,-1-1,0 0,0 1,0-1,0 0,-1 0,1 0,-1 0,0 0,0 0,0 0,0 0,0 0,0 0,-1 0,0 0,0-3,0 5,0 0,-1 0,1 0,0 0,0 0,0 0,-1 0,1 0,0 1,-1-1,1 1,0-1,-1 1,1-1,-1 1,1 0,-1 0,1-1,-1 1,1 0,-1 0,1 1,-1-1,1 0,-1 0,1 1,-1-1,1 1,-3 1,-43 17,33-11,1 1,0 1,1 0,0 0,-19 22,30-31,1-1,-1 1,0-1,1 1,-1-1,1 1,-1 0,1-1,-1 1,1 0,-1-1,1 1,0 0,-1 0,1-1,0 1,0 0,0 0,0 0,-1-1,1 1,0 0,0 0,0 0,1-1,-1 1,0 0,0 0,0 0,1-1,-1 1,0 0,1 0,-1-1,0 1,1 0,-1-1,1 1,-1-1,1 1,-1 0,1-1,0 1,-1-1,1 1,0-1,-1 0,1 1,0-1,0 0,-1 1,1-1,0 0,0 0,0 0,-1 0,1 0,0 0,0 0,0 0,-1 0,1 0,1 0,2 0,1 0,-1 0,1 0,-1-1,0 1,1-1,-1 0,0-1,0 1,0-1,4-1,-3-1,-1 0,-1 0,1 0,0-1,-1 1,0-1,0 0,-1 0,1 0,-1 0,0 0,0-1,1-8,-2 12,-1 0,1 0,-1 1,0-1,0 0,0 0,0 1,0-1,0 0,0 0,-1 1,1-1,-1 0,1 0,-1 1,1-1,-1 1,0-1,0 0,0 1,0 0,0-1,0 1,-1 0,1-1,0 1,0 0,-1 0,1 0,-1 0,1 0,-1 0,0 1,1-1,-1 0,0 1,1-1,-1 1,0 0,0 0,1 0,-1-1,0 1,0 1,-1-1,-7 0,0 1,0 1,0-1,0 1,0 1,-17 6,24-7,-1-1,0 1,1 0,-1 0,1 0,0 0,-1 1,1 0,0-1,1 1,-1 0,0 0,1 1,0-1,0 0,0 1,0-1,0 1,1 0,-2 4,2-7,1 0,0 0,0 0,-1 1,1-1,0 0,0 0,0 0,0 0,0 0,0 0,1 0,-1 0,0 1,0-1,1 0,-1 0,1 0,-1 0,1 0,-1-1,1 1,0 0,-1 0,1 0,0 0,0-1,0 1,-1 0,1-1,1 2,1-1,0-1,0 1,0 0,0-1,0 0,-1 1,1-1,0 0,0-1,0 1,5-1,0-1,-1 0,0 0,1 0,-1-1,0 0,-1 0,1-1,-1 0,10-7,-14 8,0 0,0 0,0 0,0-1,-1 1,1-1,-1 1,0-1,0 0,0 1,-1-1,1 0,-1 1,0-1,0-7,0 10,-1 0,1 0,0 0,0-1,0 1,-1 0,1 0,-1 0,1 0,-1 0,1 0,-1 0,0 0,1 0,-1 0,0 0,0 0,0 0,0 0,0 1,0-1,0 0,0 1,0-1,0 0,0 1,0 0,0-1,0 1,-1 0,1-1,0 1,0 0,0 0,-1 0,1 0,0 0,0 0,0 1,-1-1,1 0,0 0,0 1,0-1,0 1,0-1,0 1,0 0,0-1,-2 2,-11 6,1 1,0 0,1 1,-1 0,2 1,0 0,0 1,1 0,-12 18,21-29,1 0,-1-1,0 1,1 0,-1 0,1 0,-1-1,1 1,-1 0,1 0,0 0,-1 0,1 0,0 0,0 0,0 0,0-1,0 1,0 0,0 0,0 0,0 0,0 0,0 0,1 0,-1 0,0 0,1 0,-1 0,1 1,1-1,-1-1,1 1,-1 0,1 0,-1-1,1 1,0-1,-1 0,1 1,0-1,-1 0,1 0,0 0,0 0,2 0,2-1,1 0,0 0,-1 0,1-1,-1 0,0 0,0-1,9-4,-8 1,-1 0,0 0,0-1,0 1,7-13,-12 17,0 1,0 0,0-1,0 0,0 1,-1-1,1 1,0-1,-1 0,1 0,-1 1,1-1,-1 0,0 0,0 0,0 0,0 1,0-1,0 0,-1 0,1 0,0 1,-1-1,0 0,1 1,-1-1,0 0,0 1,0-1,0 1,0-1,0 1,-3-3,2 3,0 0,-1 0,1 1,-1-1,1 0,-1 1,1 0,-1 0,1 0,-1 0,0 0,1 0,-1 0,1 1,-1-1,1 1,-1 0,1 0,0 0,-1 0,1 0,0 1,0-1,-1 1,1-1,-2 3,-4 2,0 1,0 0,1 0,0 0,-9 13,16-20,-1 1,1-1,-1 1,1-1,0 1,-1-1,1 1,-1-1,1 1,0-1,0 1,-1 0,1-1,0 1,0 0,0-1,-1 1,1 0,0-1,0 1,0 0,0-1,0 1,1 0,-1-1,0 1,0 0,0-1,0 1,1 0,-1-1,1 1,20 0,-13-3,-1 0,1 0,-1-1,14-7,-14 5,-1 0,0 0,0-1,0 0,5-7,-11 13,1-1,-1 1,1-1,-1 0,0 1,1-1,-1 0,0 1,1-1,-1 0,0 1,0-1,0 0,0 0,0 1,0-1,0 0,0 0,0 1,0-1,0 0,0 0,0 1,0-1,-1-1,0 2,0-1,-1 0,1 0,0 0,-1 1,1-1,0 0,-1 1,1 0,-1-1,1 1,-1 0,1 0,-1-1,1 1,-1 0,1 1,-3-1,3 0,-16 0,0 1,0 1,-24 4,37-5,0 1,0-1,-1 0,1 1,0 0,0 0,0 0,1 1,-1-1,0 1,1 0,0 0,0 0,0 0,0 1,0-1,0 1,-3 6,5-9,1 1,-1-1,0 0,1 0,-1 0,1 0,0 1,-1-1,1 0,0 1,0-1,-1 0,1 0,0 1,1-1,-1 0,0 1,0-1,0 0,1 0,-1 1,1-1,-1 0,1 0,-1 0,2 3,0-3,0 0,-1 0,1 0,0 0,0 0,-1-1,1 1,0 0,0-1,0 1,0-1,0 0,0 0,0 0,3 0,2 0,-1-1,0 1,0-1,1-1,-1 1,0-1,0 0,-1-1,1 1,9-7,-12 7,-1-1,1 1,-1-1,0 0,0 0,0 0,0 0,0-1,-1 1,1 0,-1-1,0 1,0-1,0 1,0-7,-1 8,0 1,0 0,0-1,0 1,-1-1,1 1,0-1,-1 1,1 0,-1-1,1 1,-1 0,0-1,1 1,-1 0,0 0,0 0,0 0,0 0,0 0,0 0,0 0,-1 0,1 0,0 0,0 1,-1-1,1 1,0-1,-1 1,1-1,-1 1,1 0,0-1,-1 1,1 0,-1 0,1 0,-1 0,-1 1,-1-1,1 1,-1 0,0 0,0 0,0 0,1 1,-1 0,1-1,-1 1,1 0,-1 1,1-1,0 1,0-1,-2 4,-45 54,27-30,22-29,-1 0,1 1,-1-1,1 1,0-1,0 1,0-1,0 1,0 0,0 0,0-1,1 1,-1 0,1 0,-1 0,1 0,0 0,-1-1,1 3,1-3,-1 0,1 0,0-1,-1 1,1 0,0-1,-1 1,1-1,0 1,0-1,0 1,-1-1,1 0,0 1,0-1,0 0,0 0,0 1,0-1,0 0,0 0,0 0,0 0,-1 0,1 0,1-1,6 0,0 0,0 0,0-1,-1 0,1-1,-1 0,14-7,-19 9,49-37,-49 36,0 1,0-1,-1 0,1 1,0-1,-1 0,0 0,1 0,-1 0,0 0,0 0,0 0,0-1,0 1,-1 0,1 0,-1-1,1 1,-1 0,0-1,0 1,0-1,0-3,-1 6,1-1,-1 0,1 0,0 1,-1-1,1 0,-1 1,1-1,-1 1,0-1,1 1,-1-1,0 1,1-1,-1 1,0-1,1 1,-1 0,0 0,0-1,0 1,1 0,-1 0,0 0,0 0,0 0,1 0,-1 0,0 0,0 0,0 0,1 0,-1 0,0 1,0-1,0 0,1 1,-1-1,0 0,1 1,-1-1,-1 2,-35 24,27-19,5-4,-1 1,1-1,0 1,0 0,0 0,1 1,0-1,-1 1,1 0,1 0,-1 1,1-1,0 1,0-1,1 1,0 0,-3 11,5-16,0-1,0 1,0 0,0-1,0 1,0-1,0 1,0 0,1-1,-1 1,0-1,0 1,1-1,-1 1,0-1,1 1,-1-1,0 1,1-1,-1 1,1-1,-1 0,1 1,-1-1,1 0,-1 1,1-1,-1 0,1 0,-1 1,2-1,24 0,21-16,19-14,-50 24,0-1,24-15,-34 18,37-28,-41 31,-1 0,1 0,-1 0,0-1,1 1,-1-1,0 1,0-1,0 1,0-1,0 0,-1 0,1 1,0-1,-1 0,1 0,-1 0,0 1,0-1,1 0,-1 0,0 0,-1-3,0 4,1 0,-1 0,1 1,-1-1,0 0,0 1,1-1,-1 0,0 1,0-1,0 1,0 0,0-1,1 1,-1 0,0-1,0 1,0 0,0 0,0 0,0 0,0 0,0 0,0 0,0 0,0 0,0 0,0 1,0-1,0 0,0 1,0-1,0 0,1 1,-1-1,0 1,-1 1,-37 21,37-22,-11 8,2-3,1 1,0 0,0 1,0 0,1 1,0 0,0 0,-13 20,21-28,1-1,0 1,-1-1,1 1,0 0,-1-1,1 1,0-1,0 1,0 0,0-1,0 1,0-1,0 1,0 0,0-1,0 1,0 0,0-1,0 1,0-1,0 1,1 0,-1-1,0 1,0-1,1 1,-1-1,0 1,1-1,-1 1,1-1,-1 1,1-1,-1 0,1 1,0 0,29 0,31-16,-61 14,26-9,48-26,-68 33,-1 0,0 0,0 0,0-1,0 0,0 0,-1 0,0-1,0 1,0-1,-1 0,1 0,-1-1,0 1,3-11,-6 16,1-1,-1 1,0 0,0-1,0 1,0 0,0-1,0 1,0 0,0-1,0 1,0 0,0-1,0 1,0 0,0-1,0 1,0 0,0-1,-1 1,1 0,0-1,0 1,0 0,-1 0,1-1,0 1,0 0,-1 0,1-1,0 1,0 0,-1 0,1-1,0 1,-1 0,1 0,-17 1,-14 13,27-12,-37 32,38-32,1 0,0 0,0 1,0-1,0 0,0 1,1-1,-1 1,1 0,-1-1,1 1,0 0,0 0,-1 4,2-6,0 0,0-1,1 1,-1-1,0 1,0-1,0 1,0-1,1 1,-1-1,0 1,1-1,-1 1,0-1,1 1,-1-1,0 1,1-1,-1 0,1 1,-1-1,1 0,-1 1,1-1,-1 0,1 0,-1 1,1-1,1 0,24 2,23-10,-47 7,1-1,0 1,0-1,0 0,-1 0,1 0,-1 0,1 0,-1 0,0-1,0 1,0-1,0 0,0 1,-1-1,1 0,-1 0,0 0,0 0,0 0,0 0,0 0,0-6,-28 60,26-49,-5 42,6-43,0 0,-1-1,1 1,0 0,0-1,0 1,0 0,0 0,0-1,0 1,1 0,-1-1,0 1,0 0,0 0,1-1,-1 1,0 0,1-1,-1 1,1-1,-1 1,1-1,-1 1,1-1,-1 1,1-1,-1 1,1-1,-1 1,1-1,0 0,-1 1,1-1,0 0,-1 0,1 0,0 1,0-1,-1 0,1 0,0 0,0 0,-1 0,1 0,0 0,-1-1,1 1,0 0,-1 0,1 0,0-1,1 0,8-5,-22 26,12-19,-1 1,0 0,1 0,-1 0,1 0,0 0,-1 1,1-1,0 0,0 0,1 0,-1 0,0 0,1 0,-1 0,1 0,-1 0,1 0,0 0,0-1,0 1,0 0,2 1,-2-2,0 0,0-1,0 1,1 0,-1-1,0 0,1 1,-1-1,0 0,0 0,1 0,-1 1,0-1,1-1,-1 1,0 0,1 0,-1 0,0-1,1 1,-1-1,0 1,0-1,1 1,-1-1,0 0,0 1,0-1,0 0,0 0,0 0,0 0,0 0,-1 0,1 0,1-2,-2 4,1 0,0 1,-1-1,1 0,0 0,-1 0,0 0,1 0,-1 1,0-1,1 0,-1 0,0 1,0-1,0 0,0 0,0 0,0 1,-1 1,2 39,-1-41,13 143,-13-113,-7 49,10-107,-2-54,1-14,0 64,-9 56,-20 61,36-94,0 0,0-1,-1 0,0 0,0-1,-1 0,-1-1,9-16,-7 4,-6 17,0-1,0 1,0 0,0-1,-1 1,-1-1,1-7,-1 28,-2-1,1 0,-6 17,-3 41,11-75,0 0,0 0,1 0,-1 1,1-1,0 0,0 1,0 0,1-1,-1 1,4-3,-2 2,-1 0,1-1,-1 1,0-1,-1 0,1 1,2-9,2-10,-7 41,-6 40,-11-13,17-45,0-1,-1 1,1 0,0 0,0 0,0 0,0 0,0 0,0 0,0 0,0 0,0 0,0 0,0 0,0 0,-1 0,1 0,0 0,0 0,0 0,0 0,0 0,0 0,0 0,0 0,0 0,0 0,-1 0,1 0,0 0,0 0,0 0,0 0,0 0,0 0,0 0,0 0,0 0,0 0,0 0,0 0,-1 0,1 1,5-29,1 4,-2 1,-1-1,0-39,0 103,-1-32,-1 0,-1 0,1 0,-1 0,-1 1,1-1,-1 0,-1 0,1 0,-1 0,-5 11,18-93,-7 45,-3 24,-1-1,1 0,0 1,1-1,-1 0,4-6,-5 57,0-29,1-37,-1 17,0 1,0-1,0 1,1-1,0 1,-1-1,1 1,3-6,-4 9,0-1,0 1,0 0,0 0,0 0,0 0,0 0,0 0,0 0,1-1,-1 1,0 0,0 0,0 0,0 0,0 0,0 0,0 0,1 0,-1 0,0 0,0 0,0 0,0 0,0 0,1 0,-1 0,0 0,0 0,0 0,0 0,0 0,1 0,-1 0,0 0,0 0,0 0,0 0,0 0,0 0,0 0,1 0,-1 0,0 1,0-1,0 0,0 0,0 0,0 0,0 0,0 0,0 0,0 1,1-1,-1 0,0 0,0 0,5 23,0 17,-2-21,-3-52,3 2,-7 52,4-19,-3 13,0-1,-1 0,-1 0,0 0,-1-1,-8 15,-32 58,43-79,0 0,1 0,0 1,0-1,0 10,-1-1,13-31,0-1,-2 0,12-29,-20 56,0-1,0 1,-2-1,1 0,-1 1,-4 9,-8 7,20-49,22-54,-42 122,0-21,-2 0,-24 30,11-16,19-30,14-23,6-3,-10 18,0-1,0 0,0 0,0 0,0 0,0 0,0 0,0 0,0 1,0-1,0 0,0 0,0 0,0 0,1 0,-1 0,0 0,0 0,0 0,0 0,0 0,0 0,0 1,0-1,1 0,-1 0,0 0,0 0,0 0,0 0,0 0,0 0,1 0,-1 0,0 0,0 0,0 0,0-1,0 1,0 0,0 0,1 0,-1 0,0 0,0 0,0 0,0 0,0 0,0 0,0 0,0 0,0-1,1 1,-2 4,1 1,-1-1,0 0,0 0,0 0,0 0,-1 0,1 0,-1 0,0-1,0 1,-5 6,-9-60,13 34,1 0,1 0,1 0,0 0,1 1,3-22,-1 17,-1-1,-2-37,-18 75,1 2,-16 22,29-35,0 0,1 0,-1 0,-1-1,1 1,-1-1,-5 5,25-51,8 8,29-43,-55 83,2-3,0 0,0 0,-1 0,0 0,1 0,-1-1,-1 1,1-1,-5 6,-2 0,-1-1,0 0,0-1,-1 0,0 0,0-1,-14 6,76-60,-17 28,-34 20,0 0,0 0,0 0,0 0,0 0,0 0,0 0,0 0,-1 0,1 0,0 0,0 0,0 0,0 0,0 0,0 0,0 0,0 0,0 0,0 0,0 0,0 0,-1 0,1 0,0-1,0 1,0 0,0 0,0 0,0 0,0 0,0 0,0 0,0 0,0 0,0 0,0 0,0 0,0 0,0-1,0 1,0 0,0 0,-23 8,14-6,1 0,-1 0,1-1,-1 0,1-1,-1 0,1 0,-1-1,0 0,1 0,-1-1,1 0,0-1,0 1,0-2,-9-4,16 8,0-1,1 1,-1 0,0-1,1 1,-1-1,1 1,-1-1,1 1,-1-1,1 1,0-1,-1 0,1 1,-1-1,1 0,0 1,0-1,-1 0,1 1,0-1,0 0,0 1,0-1,0 0,0 0,0 1,0-1,0 0,0 1,0-1,1 0,-1 0,0 1,0-1,1 0,-1 1,0-1,1 1,-1-1,1 0,-1 1,1-1,-1 1,1-1,-1 1,1 0,-1-1,1 1,0-1,-1 1,1 0,0-1,-1 1,1 0,0 0,-1 0,1 0,0-1,-1 1,2 0,44-8,-44 8,-1 0,1 1,0-1,-1 0,1 1,0 0,-1-1,1 1,0 0,-1 0,1 0,-1-1,0 2,1-1,-1 0,0 0,1 0,-1 1,0-1,0 0,0 1,0-1,0 1,-1 0,1-1,0 1,-1 0,1-1,-1 1,0 0,1-1,-1 1,0 0,0 0,0-1,0 1,-1 0,1 0,0-1,-1 1,1 0,-1-1,1 1,-1 0,0-1,0 1,0-1,-1 3,-1-3,1 1,0-1,-1 0,0 0,1 0,-1 0,0 0,1-1,-1 1,0-1,0 0,1 0,-1 0,-5 0,-16-6,23 6,1 0,0-1,-1 1,1 0,-1 0,1-1,0 1,-1 0,1-1,0 1,-1 0,1-1,0 1,-1-1,1 1,0 0,0-1,-1 1,1-1,0 1,0-1,0 1,0-1,0 1,0-1,0 1,0-1,0 1,0-1,0 1,0-1,0 1,0-1,2-1,0 0,-1 1,1-1,0 1,0-1,0 1,0 0,0 0,0 0,1 0,-1 1,0-1,0 0,1 1,-1-1,0 1,1 0,-1 0,3 0,-3 0,0-1,-1 1,1 0,-1 0,1 0,0 0,-1 0,1 0,-1 0,1 0,0 1,-1-1,1 1,-1-1,1 1,-1-1,0 1,1 0,-1 0,1 0,-1 0,0 0,0 0,0 0,0 0,1 0,0 2,-3-2,1 0,-1 0,0 1,1-1,-1 0,0-1,0 1,0 0,1 0,-1 0,0 0,0-1,0 1,0 0,0-1,-1 1,1-1,0 1,0-1,0 0,0 1,-1-1,1 0,0 0,0 0,0 0,-1 0,1 0,0 0,0 0,0 0,-2-1,-43-5,43 5,0 0,0 0,0 0,-1-1,1 1,1-1,-1 1,0-1,0 0,0-1,1 1,0 0,-1-1,1 1,0-1,0 0,0 1,0-1,1 0,-1 0,1 0,0-1,0 1,0 0,0 0,-1-7,2 10,-1-7,1-1,-1 0,1 1,1-1,-1 0,1 1,0-1,1 0,3-7,-7 78,3-38,0-40,-11-75,0 15,3 222,14-299,-4 189,-3-36,0 0,0 0,0 1,0-1,1 0,-1 0,0 0,0 1,1-1,-1 0,1 0,-1 0,1 0,-1 0,1 0,0 0,-1 0,1 0,0 0,0 0,0 0,-1-1,1 1,0 0,0-1,2 2,0-6,0-1,0 1,0-1,-1 1,1-1,-1 0,0 0,0 1,-1-2,2-4,6-25,-15 60,3-16,1 0,-1 1,0 0,-1-1,0 0,0 0,-1 0,0 0,-1-1,-8 11,11-65,4 37,-1 1,0-1,-1 0,0 1,-1-1,0 1,-3-12,-4 80,2 57,9-167,0 33,-1 0,-1-1,-1 1,-4-26,-7 138,12-56,0-68,-3-39,3 62,-1 1,0-1,0 1,-1-1,1 1,-1-1,0 1,-1 0,1 0,-4-5,1 14,0 13,0 17,4 37,1-45,0-38,1 0,-1 1,0-1,-1 0,0 0,-1 1,-1-1,0 1,0-1,-5-10,-5 82,6-22,6-32,-1 0,1 0,0 0,0 0,1 1,-1-1,1 0,2 11,4-76,-6 52,0 1,-1-1,1 1,-1-1,-1 1,1 0,-1-1,0 1,0 0,-4-7,3 64,2-36,0-11,0 1,1-1,0 1,0-1,0 1,0-1,1 0,0 1,2 8,1-61,-7 10,2 37,1-1,0 1,-1-1,1 0,-1 1,1-1,-1 1,0-1,0 1,0-1,0 1,0 0,0-1,0 1,0 0,0 0,-1 0,1 0,0 0,-2-1,0 49,2-42,2 1,-1 0,1 0,-1-1,2 1,-1-1,1 1,-1-1,1 1,1-1,4 8,-7-14,1 1,-1 0,1-1,-1 1,1 0,-1-1,1 1,-1-1,0 1,1-1,-1 1,1-1,-1 1,0-1,0 0,1 1,-1-1,0 1,0-1,0 0,0 1,0-1,0 1,0-1,0 0,0 1,0-1,0 0,0 1,0-1,0 1,-1-2,2-27,-4-3,-1 57,4-6,-1-14,1 1,0 0,0 0,0 0,1 0,-1-1,1 1,1 0,-1 0,1-1,0 1,4 6,-4-24,-9-11,7 23,0 0,0 0,-1 0,1 0,0 0,0 0,0 0,0 0,-1 0,1 0,0 0,0 0,0 0,0 0,-1 0,1 0,0 0,0 0,0 0,0 0,-1 0,1 0,0 1,0-1,0 0,0 0,0 0,0 0,-1 0,1 0,0 0,0 1,0-1,0 0,0 0,0 0,0 0,0 0,0 1,0-1,0 0,-1 0,1 0,0 0,0 1,0-1,0 0,0 0,0 0,0 0,1 1,-1-1,0 0,0 0,0 0,0 0,0 1,0-1,-3 23,5 27,5-21,-5-19,0-1,0 0,1 0,0 0,0 0,6 8,-9-17,1 0,-1-1,1 1,-1-1,0 1,1 0,-1-1,0 1,1-1,-1 1,0-1,0 0,1 1,-1-1,0 1,0-1,0 1,0-1,0 0,0 1,0-1,0 1,0-1,0 0,0 1,0-1,0 1,0-1,0 1,-1-1,1 0,-1-28,-32-83,17 61,34 102,2 0,3-1,53 86,-51-102,-24-34,-1 0,0 0,0 0,0 1,0-1,0 0,0 0,0 0,1 0,-1 0,0 0,0 0,0 0,0 0,0 0,0 0,1 0,-1 0,0 0,0 0,0 0,0 0,1 0,-1 0,0 0,0 0,0 0,0 0,0 0,1 0,-1 0,0 0,0 0,0 0,0 0,0 0,0 0,1 0,-1-1,0 1,0 0,0 0,0 0,0 0,0 0,0 0,0-1,0 1,0 0,1 0,-1 0,0 0,0 0,0-1,0 1,0 0,0 0,-2-25,-7-13,-2 1,-1 0,-25-48,25 55,-12-24,18 43,8 22,70 171,-70-175,0 0,0 0,1-1,0 1,1 0,4 7,-7-18,-1 0,1 0,-1 1,0-1,0 0,0 1,-1-1,-1-7,-3-10,0 0,-2 0,0 1,-1-1,-2 2,0-1,-16-23,44 88,-7-15,42 112,-62-194,-11-1,11 28,-1 0,-24-44,80 161,-35-65,2 0,18 26,-31-53,0-1,0 1,0 0,0 0,0 0,0 0,0 0,0 0,0 0,0-1,0 1,0 0,0 0,0 0,0 0,0 0,1 0,-1 0,0 0,0 0,0 0,0-1,0 1,0 0,0 0,1 0,-1 0,0 0,0 0,0 0,0 0,0 0,0 0,1 0,-1 0,0 0,0 0,0 0,0 0,0 0,0 0,0 0,1 0,-1 1,0-1,0 0,0 0,0 0,0 0,0 0,0 0,0 0,1 0,-1 0,0 0,0 1,0-1,0 0,0 0,0 0,0 0,0 0,0 1,1-20,-5-21,4 39,-4-18,0 0,0-1,-2 2,-1-1,0 1,-10-18,18 39,7 25,0-1,18 36,-9-25,-15-31,1 0,0-1,0 1,0-1,1 0,0 0,0 0,6 6,-12-34,-7-9,-1 4,-2 1,-1 0,-31-45,53 100,2-1,13 29,-8-22,-15-29,2 0,-1 0,1 1,0-1,0-1,0 1,1 0,0-1,0 0,0 0,6 5,-9-14,1-1,-1 1,-1-1,1 1,-1-1,1 1,-1-1,-1 0,0-6,-34-111,56 184,-18-55,-1 0,2 0,-1 0,1-1,0 0,0 1,1-2,7 9,-11-14,0 0,-1-1,1 1,-1-1,1 1,-1-1,1 1,-1-1,1 0,-1 1,0-1,1 0,-1 1,0-1,0 0,1 1,-1-1,0 0,0 0,0 1,0-1,0 0,0 1,0-1,0 0,0 0,0 1,-1-1,1-1,0-34,0 33,-1-19,0 19,3 7,3 8,2 11,2 12,-9-34,0 0,1 0,-1 0,0 0,1 0,-1 0,1 0,0 0,-1 0,1 0,0 0,0 0,-1 0,1 0,0-1,0 1,0 0,0-1,0 1,1 0,-1-1,-1-1,0 1,1 0,-1-1,1 1,-1 0,0-1,0 1,1-1,-1 1,0-1,0 1,1-1,-1 1,0-1,0 1,0-1,0 1,0-1,0 1,0-1,0 1,0-1,0 1,0-1,0 1,0-1,0 1,0-1,0 1,-1-1,1 0,-5-26,4 21,-4-20,2 45,2 73,3 89,4-261,-6 57,1 9,0 0,-2-1,0 1,0 0,-1 0,-1 0,-5-15,2 88,13 47,-3-123,-4 15,0-1,0 0,0 0,-1 1,1-1,-1 0,1 0,-1 1,0-1,0 1,0-1,-2-3,-13-31,14 32,1 0,-1 0,0 0,0 0,-1 1,-4-8,5 18,1 0,0-1,0 1,0 0,0-1,1 1,1 7,-3 20,1-23,1-1,-1 1,2-1,-1 1,4 15,-4-25,0 1,0-1,0 0,0 0,0 0,0 0,0 0,0 1,-1-1,1 0,0 0,0 0,0 0,0 1,0-1,0 0,0 0,1 0,-1 0,0 1,0-1,0 0,0 0,0 0,0 0,0 1,0-1,0 0,0 0,0 0,1 0,-1 0,0 0,0 1,0-1,0 0,0 0,1 0,-1 0,0 0,0 0,0 0,0 0,1 0,-1 0,0 0,0 0,0 0,0 0,1 0,-1 0,0 0,0 0,0 0,0 0,1 0,-1 0,0 0,0 0,0 0,0 0,1 0,2-15,0-22,-7 10,-1 1,-2 1,0-1,-14-31,13 45,4 21,4 22,3-11,-2-12,1 0,0 0,0 0,5 13,-7-35,-5-11,3 20,0 0,-1 0,0 1,0-1,0 1,0-1,-1 1,0 1,-6-7,9 11,1-1,-1 0,1 1,-1-1,1 1,-1 0,1-1,-1 1,1-1,0 1,-1 0,1-1,0 1,0 0,-1-1,1 1,0 0,0-1,0 1,0 0,0-1,0 1,0 0,0 0,0-1,0 1,0 0,0-1,1 1,-1 1,5 29,-4-27,1 11,-2-11,0 0,0 0,1-1,-1 1,1 0,0-1,0 1,0-1,1 1,2 4,-27-55,-104-190,121 231,8 21,12 44,-7-28,-1-1,-4-17,0 0,1 0,1 0,0 0,7 14,-14-76,-1 37,0 0,0-1,2 0,-1 1,1-1,1 0,1 0,0-17,40 72,-25-26,3 2,0-1,0 0,37 24,-50-37,2-1,-1 1,0-1,0-1,1 1,0-1,-1 0,1-1,0 0,0 0,0 0,0-1,0 0,0 0,0-1,0 0,0 0,9-3,-13 3,1-1,-1 0,1 0,-1 0,0 0,0 0,0-1,0 1,0-1,0 0,-1 0,0 0,1 0,-1 0,0-1,-1 1,1-1,0 1,-1-1,0 0,0 1,1-7,0 0,-1 0,0-1,0 1,-1 0,0-1,-1 1,-3-14,4 24,0 0,1-1,-1 1,0 0,0-1,0 1,0 0,0 0,0-1,0 1,0 0,0-1,0 1,0 0,0-1,0 1,0 0,0 0,0-1,0 1,-1 0,1-1,0 1,0 0,0 0,0-1,-1 1,1 0,0 0,0 0,0-1,-1 1,1 0,0 0,-1 0,1 0,0-1,0 1,-1 0,1 0,0 0,-1 0,1 0,0 0,0 0,-1 0,1 0,0 0,-1 0,1 0,0 0,-1 0,-9 20,-3 30,11-27,2-19,0 1,-1-1,1 1,-1 0,0-1,0 0,0 1,-1-1,1 0,-1 1,0-1,0 0,-1 0,1-1,-1 1,0 0,0-1,0 0,-1 1,-6 4,1-2,0-1,1 1,-2-2,1 1,-12 3,17-7,-1 1,1-1,-1 0,0 0,1 0,-1 0,0-1,0 0,0 0,1 0,-1-1,0 1,-6-3,7 1,-12-1,15 24,1-17,0 10,-1-10,1 1,-1-1,1 0,0 0,1 0,-1 0,1 0,0 0,0 0,0 0,0 0,1 0,-1 0,1-1,0 1,5 5,-7-9,1 0,0-1,-1 1,1 0,0-1,-1 1,1 0,0-1,-1 1,1-1,-1 0,1 1,-1-1,1 1,-1-1,1 0,-1 1,0-1,1 0,-1 1,0-1,0 0,1 0,-1 1,0-1,0 0,0-1,8-23,7-69,-15 105,-1-1,0 0,1 0,0 0,0 0,1 0,1-1,4 19,-6-27,0-1,0 0,0 0,0 0,0 0,1 0,-1 0,0 1,0-1,0 0,0 0,0 0,0 0,0 0,0 0,0 0,0 0,0 1,1-1,-1 0,0 0,0 0,0 0,0 0,0 0,0 0,1 0,-1 0,0 0,0 0,0 0,0 0,0 0,0 0,1 0,-1 0,0 0,0 0,0 0,0 0,0 0,0 0,1 0,-1 0,0 0,0 0,0-1,0 1,0 0,0 0,0 0,0 0,1 0,-1 0,0 0,0 0,0-1,0 1,0 0,0 0,0 0,0 0,0 0,6-15,1-17,-6 30,0-11,0 0,0 0,-1 0,0 0,-2 0,-2-16,0 108,2-35,1-29,0 0,1 0,1 0,3 24,-4-38,1 1,-1-1,1 1,-1-1,1 1,-1-1,1 0,0 1,-1-1,1 0,0 0,0 1,0-1,0 0,2 1,-2-1,-1-1,1 0,0 0,-1 1,1-1,0 0,-1 0,1 0,0 0,0 0,-1 0,1 0,0 0,-1 0,1 0,0 0,-1 0,1-1,0 1,-1 0,1 0,1-1,0-1,0 0,1 0,-1 0,0 0,0 0,-1 0,1 0,0-1,-1 1,1 0,-1-1,0 0,0 1,1-4,7-21,-6 19,-1-1,1 0,-1 0,-1 0,2-14,-11 171,8-148,0 0,1-1,-1 1,0 0,0 0,0 0,0 0,0 0,0 0,0 0,0-1,0 1,0 0,0 0,0 0,0 0,0 0,0 0,1 0,-1 0,0 0,0 0,0 0,0 0,0 0,0-1,0 1,0 0,1 0,-1 0,0 0,0 0,0 0,0 0,0 0,0 0,0 0,1 0,-1 0,0 0,0 0,0 1,0-1,0 0,0 0,0 0,1 0,-1 0,0 0,0 0,0 0,0 0,0 0,0 0,0 0,0 1,11-20,8-25,-11-14,-4 122,-5-49,0-10,1 0,-1 0,1 1,0-1,0 0,1 0,-1 0,1 0,3 8,17-55,-3-27,-14 49,-6 39,0 0,2 35,-2 25,2-67,-1-7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20T13:23:47.922"/>
    </inkml:context>
    <inkml:brush xml:id="br0">
      <inkml:brushProperty name="width" value="0.05" units="cm"/>
      <inkml:brushProperty name="height" value="0.05" units="cm"/>
      <inkml:brushProperty name="color" value="#FFFFFF"/>
      <inkml:brushProperty name="ignorePressure" value="1"/>
    </inkml:brush>
  </inkml:definitions>
  <inkml:trace contextRef="#ctx0" brushRef="#br0">45 0,'10'13,"-10"-12,1-1,0 0,-1 1,1-1,-1 1,1-1,0 1,-1-1,1 1,-1 0,1-1,-1 1,0-1,1 1,-1 0,0-1,1 1,-1 0,0 0,0-1,1 1,-1 0,0 0,0-1,0 1,0 0,0 0,0-1,0 1,-1 0,1 0,0-1,0 1,0 0,-1 0,1-1,0 1,-1 0,1-1,-2 2,1 0,-1 1,0-1,0 0,-1 0,1 0,0 0,-1-1,1 1,-5 1,-16 16,39-36,12-18,-28 36,0-1,0 0,0 1,0-1,0 0,0 1,0-1,0 0,0 1,0-1,0 0,1 0,-1 1,0-1,0 0,0 1,0-1,0 0,1 0,-1 0,0 1,0-1,1 0,-1 0,0 1,0-1,1 0,-1 0,0 0,0 0,1 0,-1 0,0 1,1-1,-1 0,0 0,1 0,-1 0,0 0,0 0,1 0,-1 0,0 0,1 0,-1 0,0-1,1 1,-1 0,0 0,0 0,1 0,-1 0,0-1,0 1,1 0,-1 0,0 0,0-1,1 1,-1 0,0 0,0-1,0 1,0 0,1 0,-1-1,0 0,0 3,1-1,-1 1,0-1,0 0,0 1,0-1,0 0,0 1,0-1,-1 0,1 1,0-1,-1 0,1 1,-1-1,1 0,-1 0,0 1,1-1,-1 0,-1 2,-46 29,37-23,9-6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20T13:23:49.885"/>
    </inkml:context>
    <inkml:brush xml:id="br0">
      <inkml:brushProperty name="width" value="0.05" units="cm"/>
      <inkml:brushProperty name="height" value="0.05" units="cm"/>
      <inkml:brushProperty name="color" value="#FFFFFF"/>
      <inkml:brushProperty name="ignorePressure" value="1"/>
    </inkml:brush>
  </inkml:definitions>
  <inkml:trace contextRef="#ctx0" brushRef="#br0">1 0,'27'1,"-1"1,52 10,-52-3,-23-7,1-1,0 1,-1-1,1 0,0 0,0 0,0-1,8 1,0-1,-8 0,-1 1,1-1,0 0,-1 0,1-1,0 1,-1-1,1 0,-1 0,1 0,-1 0,1 0,-1-1,0 1,0-1,0 0,0 0,0 0,0-1,4-3,-5 3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20T13:23:51.130"/>
    </inkml:context>
    <inkml:brush xml:id="br0">
      <inkml:brushProperty name="width" value="0.05" units="cm"/>
      <inkml:brushProperty name="height" value="0.05" units="cm"/>
      <inkml:brushProperty name="color" value="#FFFFFF"/>
      <inkml:brushProperty name="ignorePressure" value="1"/>
    </inkml:brush>
  </inkml:definitions>
  <inkml:trace contextRef="#ctx0" brushRef="#br0">47 55,'1'-3,"0"-1,1 1,-1 0,0 0,-1 0,1 0,-1-1,1 1,-1-6,-4-7,4 16,-1 0,0 0,1 0,-1 0,0 0,1 0,-1 0,0 0,1 1,-1-1,1 0,-1 0,1 1,-1-1,0 0,1 1,-1-1,1 1,0-1,-1 1,1-1,-1 1,1-1,0 1,-1-1,1 1,0-1,-1 1,1 1,-5 4,0 0,1 0,-1 1,1 0,0-1,-3 11,7-16,-1-1,1 1,0 0,0 0,0 0,0 0,-1 0,1 0,0 0,1 0,-1 0,0-1,0 1,0 0,0 0,1 0,-1 0,0 0,1-1,-1 1,1 1,1-1,-1 0,0 0,1 0,-1 0,1-1,-1 1,0 0,1-1,0 0,-1 1,1-1,-1 0,1 1,-1-1,1 0,0 0,1-1,4 2,1-1,-1-1,1 0,-1 0,1 0,9-3,-14 2,0 0,0 0,0 0,0 0,0 0,0-1,0 1,0-1,-1 0,0 1,1-1,-1 0,0-1,2-4,2-6,-8 11,-19 17,1 0,-7 5,24-17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20T13:24:09.410"/>
    </inkml:context>
    <inkml:brush xml:id="br0">
      <inkml:brushProperty name="width" value="0.05" units="cm"/>
      <inkml:brushProperty name="height" value="0.05" units="cm"/>
      <inkml:brushProperty name="color" value="#849398"/>
      <inkml:brushProperty name="ignorePressure" value="1"/>
    </inkml:brush>
  </inkml:definitions>
  <inkml:trace contextRef="#ctx0" brushRef="#br0">0 67,'245'-6,"-231"5,0-1,0 0,0-1,-1 0,16-7,-13 5,1 0,31-5,58-2,99 5,-193 7,-6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2-20T13:24:38.998"/>
    </inkml:context>
    <inkml:brush xml:id="br0">
      <inkml:brushProperty name="width" value="0.025" units="cm"/>
      <inkml:brushProperty name="height" value="0.025" units="cm"/>
      <inkml:brushProperty name="color" value="#EAEDEE"/>
      <inkml:brushProperty name="ignorePressure" value="1"/>
    </inkml:brush>
  </inkml:definitions>
  <inkml:trace contextRef="#ctx0" brushRef="#br0">1 117,'24'0,"-9"-1,0 1,0 0,-1 1,1 1,-1 0,15 5,-11-3,-1 0,1-2,0 0,0 0,-1-2,32-3,6 1,-40 0,0 0,0-1,-1-1,1 0,-1-1,27-14,-6 4,4-11,-34 22,0 0,0 0,1 0,-1 0,9-3,44-20,-54 25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0B2CB6-571E-4580-AC9A-105B9925E4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BA6DE1-9579-43D9-8B2C-EEDD1AE775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F25823-F2C4-4BB0-926F-453F366BC6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EE80A-7D8B-404F-B082-9FE1FE22FDD8}" type="datetimeFigureOut">
              <a:rPr lang="en-DE" smtClean="0"/>
              <a:t>20/12/2024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404D6D-91D9-4E1D-BE69-4655EF3116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F9BB4F-CF32-4864-9F84-15C06975DD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36910-B5D9-4ACB-B0AE-1F1771C2D6C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611237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0513BF-78D0-4B3B-8219-6602836D4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2B476E1-ADA8-4F05-A574-B02C0D1401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41C56D-8199-45E2-AE87-CC059F2D54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EE80A-7D8B-404F-B082-9FE1FE22FDD8}" type="datetimeFigureOut">
              <a:rPr lang="en-DE" smtClean="0"/>
              <a:t>20/12/2024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C83B4D-0513-456F-BEE4-18CE24B2A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91BF5C-FB76-47F2-8BE8-4C63BE269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36910-B5D9-4ACB-B0AE-1F1771C2D6C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505363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7E98FB0-FF3A-4467-A031-14313D6A559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FB57FF-6682-41D8-813D-CDDD91F081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E2A8A3-2D16-4D97-9AB9-DD0875CCE2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EE80A-7D8B-404F-B082-9FE1FE22FDD8}" type="datetimeFigureOut">
              <a:rPr lang="en-DE" smtClean="0"/>
              <a:t>20/12/2024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38EC5F-58BE-4EA4-AAC2-2197ECD490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ACE9F4-5A46-49CB-9E10-5C3C7D39A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36910-B5D9-4ACB-B0AE-1F1771C2D6C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2219354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DD2C7-9524-47C8-9D58-38E459E4E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DD0CC9-BB0E-4D9A-8131-260A5ABC25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E94A32-1914-473B-829C-712E29CD08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EE80A-7D8B-404F-B082-9FE1FE22FDD8}" type="datetimeFigureOut">
              <a:rPr lang="en-DE" smtClean="0"/>
              <a:t>20/12/2024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D6BA42-6D15-4CF7-B2D5-BE90481285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DA0CC-A9EA-41CD-A4BD-DA8257486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36910-B5D9-4ACB-B0AE-1F1771C2D6C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618527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158F1-8AEA-4C02-B3AF-C328BD8B20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151D53-64EA-413D-88CE-C8839AA30D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9822A5-C5B8-4D9A-BB57-74B94934D1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EE80A-7D8B-404F-B082-9FE1FE22FDD8}" type="datetimeFigureOut">
              <a:rPr lang="en-DE" smtClean="0"/>
              <a:t>20/12/2024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73C219-9EFF-49A0-B97B-910904817A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AF487B-46E3-4061-A53B-96F333991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36910-B5D9-4ACB-B0AE-1F1771C2D6C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606545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D6E5B1-236A-4ADF-834E-035902606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67987A-E851-4F0A-B53D-07A2462D3C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D21DF5-5F38-464C-A4AA-F686A3D1EC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5B39A9-E0FD-4607-AE27-628EA79857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EE80A-7D8B-404F-B082-9FE1FE22FDD8}" type="datetimeFigureOut">
              <a:rPr lang="en-DE" smtClean="0"/>
              <a:t>20/12/2024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A8E922-0F1E-49C8-AA4E-9EA0B63B52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A413D4-436A-4FE3-B9A9-B1E5DCB29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36910-B5D9-4ACB-B0AE-1F1771C2D6C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504623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E3670-8A26-48EF-BFAF-75C8F09C3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433A51-6199-4ED9-8876-0BF2EC61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7DF57F-8D8B-476E-9AAD-5931116C84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C48D2AD-BC86-4E70-AA27-65487F6229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CB43212-AC00-4775-A4EE-825FDCB785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9C91D7E-5C94-4EF6-B2B9-376E241B31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EE80A-7D8B-404F-B082-9FE1FE22FDD8}" type="datetimeFigureOut">
              <a:rPr lang="en-DE" smtClean="0"/>
              <a:t>20/12/2024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9745555-9E55-4745-AD84-78D92F12B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57EFAE3-ECB4-4A0D-B061-F91757F97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36910-B5D9-4ACB-B0AE-1F1771C2D6C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4206654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9FB24-8397-4C22-834D-7FE7600FE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0F6BB7-E0FE-4765-843C-E2F29A0EF8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EE80A-7D8B-404F-B082-9FE1FE22FDD8}" type="datetimeFigureOut">
              <a:rPr lang="en-DE" smtClean="0"/>
              <a:t>20/12/2024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56C082-DACE-4D5E-985D-6C92FEC4D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C915B6-1795-45BC-8A07-9BDD46FD8B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36910-B5D9-4ACB-B0AE-1F1771C2D6C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573670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13D4D64-02D4-4FAA-94A8-11F9B5D575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EE80A-7D8B-404F-B082-9FE1FE22FDD8}" type="datetimeFigureOut">
              <a:rPr lang="en-DE" smtClean="0"/>
              <a:t>20/12/2024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CD54EC4-9073-40E4-9DF1-ADE0E81FE2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09B477-3294-4942-B8DD-5727AF4EB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36910-B5D9-4ACB-B0AE-1F1771C2D6C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3541274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2DB16-F2CD-46B5-8866-F130E1F430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13F0F7-D7AD-4A71-9453-17A5F33320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7DE726-9A72-4B6D-A9BD-DE313EF157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5FB36D-1342-405C-88E4-FF83B4DEEB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EE80A-7D8B-404F-B082-9FE1FE22FDD8}" type="datetimeFigureOut">
              <a:rPr lang="en-DE" smtClean="0"/>
              <a:t>20/12/2024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0F93BD-49C8-48A2-84AF-461BCE4A24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2EB132-6F34-4A02-ADBF-CA5D773ED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36910-B5D9-4ACB-B0AE-1F1771C2D6C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867006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9D685A-BC7E-4F7F-8666-CC9AB8434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E5C2659-CF4A-49B5-A08D-5C4C5576371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E53ACC-508D-43BB-881B-B8CD13291B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BDF8D7-6871-479F-8469-9F6773AFE9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EE80A-7D8B-404F-B082-9FE1FE22FDD8}" type="datetimeFigureOut">
              <a:rPr lang="en-DE" smtClean="0"/>
              <a:t>20/12/2024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C471B0-9BB8-48A6-892D-7F4B362714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F19EAE-92B3-4798-9FA3-A618714F1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36910-B5D9-4ACB-B0AE-1F1771C2D6C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61470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9A08373-7893-41BF-9969-BE87F93A4D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0EC043-FDDF-462E-9D4A-D4B80DB8F4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ED9DD4-31C8-43D0-B37D-A8B3480774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CEE80A-7D8B-404F-B082-9FE1FE22FDD8}" type="datetimeFigureOut">
              <a:rPr lang="en-DE" smtClean="0"/>
              <a:t>20/12/2024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088424-CD89-4205-B797-5BA5FEA581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195D37-E1AF-45B8-99E9-B2032F4EE5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436910-B5D9-4ACB-B0AE-1F1771C2D6C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743086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jp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JPG"/><Relationship Id="rId4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4.JPG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customXml" Target="../ink/ink4.xml"/><Relationship Id="rId18" Type="http://schemas.openxmlformats.org/officeDocument/2006/relationships/customXml" Target="../ink/ink6.xml"/><Relationship Id="rId26" Type="http://schemas.openxmlformats.org/officeDocument/2006/relationships/customXml" Target="../ink/ink10.xml"/><Relationship Id="rId39" Type="http://schemas.openxmlformats.org/officeDocument/2006/relationships/image" Target="../media/image27.png"/><Relationship Id="rId21" Type="http://schemas.openxmlformats.org/officeDocument/2006/relationships/image" Target="../media/image18.png"/><Relationship Id="rId34" Type="http://schemas.openxmlformats.org/officeDocument/2006/relationships/customXml" Target="../ink/ink14.xml"/><Relationship Id="rId42" Type="http://schemas.openxmlformats.org/officeDocument/2006/relationships/customXml" Target="../ink/ink18.xml"/><Relationship Id="rId47" Type="http://schemas.openxmlformats.org/officeDocument/2006/relationships/image" Target="../media/image31.png"/><Relationship Id="rId50" Type="http://schemas.openxmlformats.org/officeDocument/2006/relationships/customXml" Target="../ink/ink22.xml"/><Relationship Id="rId55" Type="http://schemas.openxmlformats.org/officeDocument/2006/relationships/image" Target="../media/image35.png"/><Relationship Id="rId63" Type="http://schemas.openxmlformats.org/officeDocument/2006/relationships/image" Target="../media/image39.png"/><Relationship Id="rId7" Type="http://schemas.openxmlformats.org/officeDocument/2006/relationships/image" Target="../media/image10.png"/><Relationship Id="rId2" Type="http://schemas.openxmlformats.org/officeDocument/2006/relationships/image" Target="../media/image8.png"/><Relationship Id="rId16" Type="http://schemas.openxmlformats.org/officeDocument/2006/relationships/customXml" Target="../ink/ink5.xml"/><Relationship Id="rId29" Type="http://schemas.openxmlformats.org/officeDocument/2006/relationships/image" Target="../media/image22.png"/><Relationship Id="rId11" Type="http://schemas.openxmlformats.org/officeDocument/2006/relationships/image" Target="../media/image12.png"/><Relationship Id="rId24" Type="http://schemas.openxmlformats.org/officeDocument/2006/relationships/customXml" Target="../ink/ink9.xml"/><Relationship Id="rId32" Type="http://schemas.openxmlformats.org/officeDocument/2006/relationships/customXml" Target="../ink/ink13.xml"/><Relationship Id="rId37" Type="http://schemas.openxmlformats.org/officeDocument/2006/relationships/image" Target="../media/image26.png"/><Relationship Id="rId40" Type="http://schemas.openxmlformats.org/officeDocument/2006/relationships/customXml" Target="../ink/ink17.xml"/><Relationship Id="rId45" Type="http://schemas.openxmlformats.org/officeDocument/2006/relationships/image" Target="../media/image30.png"/><Relationship Id="rId53" Type="http://schemas.openxmlformats.org/officeDocument/2006/relationships/image" Target="../media/image34.png"/><Relationship Id="rId58" Type="http://schemas.openxmlformats.org/officeDocument/2006/relationships/customXml" Target="../ink/ink26.xml"/><Relationship Id="rId5" Type="http://schemas.openxmlformats.org/officeDocument/2006/relationships/image" Target="../media/image9.JPG"/><Relationship Id="rId61" Type="http://schemas.openxmlformats.org/officeDocument/2006/relationships/image" Target="../media/image38.png"/><Relationship Id="rId19" Type="http://schemas.openxmlformats.org/officeDocument/2006/relationships/image" Target="../media/image17.png"/><Relationship Id="rId22" Type="http://schemas.openxmlformats.org/officeDocument/2006/relationships/customXml" Target="../ink/ink8.xml"/><Relationship Id="rId27" Type="http://schemas.openxmlformats.org/officeDocument/2006/relationships/image" Target="../media/image21.png"/><Relationship Id="rId30" Type="http://schemas.openxmlformats.org/officeDocument/2006/relationships/customXml" Target="../ink/ink12.xml"/><Relationship Id="rId35" Type="http://schemas.openxmlformats.org/officeDocument/2006/relationships/image" Target="../media/image25.png"/><Relationship Id="rId43" Type="http://schemas.openxmlformats.org/officeDocument/2006/relationships/image" Target="../media/image29.png"/><Relationship Id="rId48" Type="http://schemas.openxmlformats.org/officeDocument/2006/relationships/customXml" Target="../ink/ink21.xml"/><Relationship Id="rId56" Type="http://schemas.openxmlformats.org/officeDocument/2006/relationships/customXml" Target="../ink/ink25.xml"/><Relationship Id="rId64" Type="http://schemas.openxmlformats.org/officeDocument/2006/relationships/customXml" Target="../ink/ink29.xml"/><Relationship Id="rId8" Type="http://schemas.openxmlformats.org/officeDocument/2006/relationships/customXml" Target="../ink/ink2.xml"/><Relationship Id="rId51" Type="http://schemas.openxmlformats.org/officeDocument/2006/relationships/image" Target="../media/image33.png"/><Relationship Id="rId3" Type="http://schemas.microsoft.com/office/2007/relationships/hdphoto" Target="../media/hdphoto1.wdp"/><Relationship Id="rId12" Type="http://schemas.openxmlformats.org/officeDocument/2006/relationships/image" Target="../media/image13.png"/><Relationship Id="rId17" Type="http://schemas.openxmlformats.org/officeDocument/2006/relationships/image" Target="../media/image16.png"/><Relationship Id="rId25" Type="http://schemas.openxmlformats.org/officeDocument/2006/relationships/image" Target="../media/image20.png"/><Relationship Id="rId33" Type="http://schemas.openxmlformats.org/officeDocument/2006/relationships/image" Target="../media/image24.png"/><Relationship Id="rId38" Type="http://schemas.openxmlformats.org/officeDocument/2006/relationships/customXml" Target="../ink/ink16.xml"/><Relationship Id="rId46" Type="http://schemas.openxmlformats.org/officeDocument/2006/relationships/customXml" Target="../ink/ink20.xml"/><Relationship Id="rId59" Type="http://schemas.openxmlformats.org/officeDocument/2006/relationships/image" Target="../media/image37.png"/><Relationship Id="rId20" Type="http://schemas.openxmlformats.org/officeDocument/2006/relationships/customXml" Target="../ink/ink7.xml"/><Relationship Id="rId41" Type="http://schemas.openxmlformats.org/officeDocument/2006/relationships/image" Target="../media/image28.png"/><Relationship Id="rId54" Type="http://schemas.openxmlformats.org/officeDocument/2006/relationships/customXml" Target="../ink/ink24.xml"/><Relationship Id="rId62" Type="http://schemas.openxmlformats.org/officeDocument/2006/relationships/customXml" Target="../ink/ink28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1.xml"/><Relationship Id="rId15" Type="http://schemas.openxmlformats.org/officeDocument/2006/relationships/image" Target="../media/image15.png"/><Relationship Id="rId23" Type="http://schemas.openxmlformats.org/officeDocument/2006/relationships/image" Target="../media/image19.png"/><Relationship Id="rId28" Type="http://schemas.openxmlformats.org/officeDocument/2006/relationships/customXml" Target="../ink/ink11.xml"/><Relationship Id="rId36" Type="http://schemas.openxmlformats.org/officeDocument/2006/relationships/customXml" Target="../ink/ink15.xml"/><Relationship Id="rId49" Type="http://schemas.openxmlformats.org/officeDocument/2006/relationships/image" Target="../media/image32.png"/><Relationship Id="rId57" Type="http://schemas.openxmlformats.org/officeDocument/2006/relationships/image" Target="../media/image36.png"/><Relationship Id="rId10" Type="http://schemas.openxmlformats.org/officeDocument/2006/relationships/customXml" Target="../ink/ink3.xml"/><Relationship Id="rId31" Type="http://schemas.openxmlformats.org/officeDocument/2006/relationships/image" Target="../media/image23.png"/><Relationship Id="rId44" Type="http://schemas.openxmlformats.org/officeDocument/2006/relationships/customXml" Target="../ink/ink19.xml"/><Relationship Id="rId52" Type="http://schemas.openxmlformats.org/officeDocument/2006/relationships/customXml" Target="../ink/ink23.xml"/><Relationship Id="rId60" Type="http://schemas.openxmlformats.org/officeDocument/2006/relationships/customXml" Target="../ink/ink27.xml"/><Relationship Id="rId65" Type="http://schemas.openxmlformats.org/officeDocument/2006/relationships/image" Target="../media/image40.png"/><Relationship Id="rId4" Type="http://schemas.openxmlformats.org/officeDocument/2006/relationships/image" Target="../media/image3.png"/><Relationship Id="rId9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1670BC9-179E-4C3C-9FE3-F83D5373AAC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chemeClr val="bg1"/>
                </a:solidFill>
              </a:rPr>
              <a:t>Booking a service</a:t>
            </a:r>
            <a:endParaRPr lang="en-DE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8766570"/>
      </p:ext>
    </p:extLst>
  </p:cSld>
  <p:clrMapOvr>
    <a:masterClrMapping/>
  </p:clrMapOvr>
  <p:transition spd="slow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3C364808-6CEB-4DEF-8962-D1E997D7B9A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5" y="829064"/>
            <a:ext cx="12021730" cy="11014593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C7244CB9-C5DA-4B95-89A2-76D93FE4B559}"/>
              </a:ext>
            </a:extLst>
          </p:cNvPr>
          <p:cNvSpPr txBox="1"/>
          <p:nvPr/>
        </p:nvSpPr>
        <p:spPr>
          <a:xfrm>
            <a:off x="3568461" y="3860932"/>
            <a:ext cx="6096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chemeClr val="bg2">
                    <a:lumMod val="50000"/>
                  </a:schemeClr>
                </a:solidFill>
              </a:rPr>
              <a:t>From 25</a:t>
            </a:r>
            <a:r>
              <a:rPr lang="en-DE" sz="1050" b="0" i="0" dirty="0">
                <a:solidFill>
                  <a:schemeClr val="bg2">
                    <a:lumMod val="50000"/>
                  </a:schemeClr>
                </a:solidFill>
                <a:effectLst/>
                <a:latin typeface="Google Sans"/>
              </a:rPr>
              <a:t>€</a:t>
            </a:r>
            <a:r>
              <a:rPr lang="en-US" sz="1050" dirty="0">
                <a:solidFill>
                  <a:schemeClr val="bg2">
                    <a:lumMod val="50000"/>
                  </a:schemeClr>
                </a:solidFill>
              </a:rPr>
              <a:t>                                  From 25</a:t>
            </a:r>
            <a:r>
              <a:rPr lang="en-DE" sz="1050" b="0" i="0" dirty="0">
                <a:solidFill>
                  <a:schemeClr val="bg2">
                    <a:lumMod val="50000"/>
                  </a:schemeClr>
                </a:solidFill>
                <a:effectLst/>
                <a:latin typeface="Google Sans"/>
              </a:rPr>
              <a:t>€</a:t>
            </a:r>
            <a:r>
              <a:rPr lang="en-US" sz="1050" dirty="0">
                <a:solidFill>
                  <a:schemeClr val="bg2">
                    <a:lumMod val="50000"/>
                  </a:schemeClr>
                </a:solidFill>
              </a:rPr>
              <a:t>                                   From 35</a:t>
            </a:r>
            <a:r>
              <a:rPr lang="en-DE" sz="1050" b="0" i="0" dirty="0">
                <a:solidFill>
                  <a:schemeClr val="bg2">
                    <a:lumMod val="50000"/>
                  </a:schemeClr>
                </a:solidFill>
                <a:effectLst/>
                <a:latin typeface="Google Sans"/>
              </a:rPr>
              <a:t>€</a:t>
            </a:r>
            <a:r>
              <a:rPr lang="en-US" sz="1050" dirty="0">
                <a:solidFill>
                  <a:schemeClr val="bg2">
                    <a:lumMod val="50000"/>
                  </a:schemeClr>
                </a:solidFill>
              </a:rPr>
              <a:t>                                  From 50</a:t>
            </a:r>
            <a:r>
              <a:rPr lang="en-DE" sz="1050" b="0" i="0" dirty="0">
                <a:solidFill>
                  <a:schemeClr val="bg2">
                    <a:lumMod val="50000"/>
                  </a:schemeClr>
                </a:solidFill>
                <a:effectLst/>
                <a:latin typeface="Google Sans"/>
              </a:rPr>
              <a:t>€</a:t>
            </a:r>
            <a:endParaRPr lang="en-DE" sz="105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F4AA71D-8D92-45B5-87B6-714AD4DD95D8}"/>
              </a:ext>
            </a:extLst>
          </p:cNvPr>
          <p:cNvSpPr txBox="1"/>
          <p:nvPr/>
        </p:nvSpPr>
        <p:spPr>
          <a:xfrm>
            <a:off x="3568461" y="6336360"/>
            <a:ext cx="6096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chemeClr val="bg2">
                    <a:lumMod val="50000"/>
                  </a:schemeClr>
                </a:solidFill>
              </a:rPr>
              <a:t>From 45</a:t>
            </a:r>
            <a:r>
              <a:rPr lang="en-DE" sz="1050" b="0" i="0" dirty="0">
                <a:solidFill>
                  <a:schemeClr val="bg2">
                    <a:lumMod val="50000"/>
                  </a:schemeClr>
                </a:solidFill>
                <a:effectLst/>
                <a:latin typeface="Google Sans"/>
              </a:rPr>
              <a:t>€</a:t>
            </a:r>
            <a:r>
              <a:rPr lang="en-US" sz="1050" dirty="0">
                <a:solidFill>
                  <a:schemeClr val="bg2">
                    <a:lumMod val="50000"/>
                  </a:schemeClr>
                </a:solidFill>
              </a:rPr>
              <a:t>                                  From 35</a:t>
            </a:r>
            <a:r>
              <a:rPr lang="en-DE" sz="1050" b="0" i="0" dirty="0">
                <a:solidFill>
                  <a:schemeClr val="bg2">
                    <a:lumMod val="50000"/>
                  </a:schemeClr>
                </a:solidFill>
                <a:effectLst/>
                <a:latin typeface="Google Sans"/>
              </a:rPr>
              <a:t>€</a:t>
            </a:r>
            <a:r>
              <a:rPr lang="en-US" sz="1050" dirty="0">
                <a:solidFill>
                  <a:schemeClr val="bg2">
                    <a:lumMod val="50000"/>
                  </a:schemeClr>
                </a:solidFill>
              </a:rPr>
              <a:t>                                   From 25</a:t>
            </a:r>
            <a:r>
              <a:rPr lang="en-DE" sz="1050" b="0" i="0" dirty="0">
                <a:solidFill>
                  <a:schemeClr val="bg2">
                    <a:lumMod val="50000"/>
                  </a:schemeClr>
                </a:solidFill>
                <a:effectLst/>
                <a:latin typeface="Google Sans"/>
              </a:rPr>
              <a:t>€</a:t>
            </a:r>
            <a:r>
              <a:rPr lang="en-US" sz="1050" dirty="0">
                <a:solidFill>
                  <a:schemeClr val="bg2">
                    <a:lumMod val="50000"/>
                  </a:schemeClr>
                </a:solidFill>
              </a:rPr>
              <a:t>                                  From 25</a:t>
            </a:r>
            <a:r>
              <a:rPr lang="en-DE" sz="1050" b="0" i="0" dirty="0">
                <a:solidFill>
                  <a:schemeClr val="bg2">
                    <a:lumMod val="50000"/>
                  </a:schemeClr>
                </a:solidFill>
                <a:effectLst/>
                <a:latin typeface="Google Sans"/>
              </a:rPr>
              <a:t>€</a:t>
            </a:r>
            <a:endParaRPr lang="en-DE" sz="105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414E7329-E9E8-46BE-BFF7-F95AD9DCAC2E}"/>
              </a:ext>
            </a:extLst>
          </p:cNvPr>
          <p:cNvSpPr/>
          <p:nvPr/>
        </p:nvSpPr>
        <p:spPr>
          <a:xfrm>
            <a:off x="3656867" y="4120953"/>
            <a:ext cx="735102" cy="144671"/>
          </a:xfrm>
          <a:prstGeom prst="roundRect">
            <a:avLst/>
          </a:prstGeom>
          <a:solidFill>
            <a:srgbClr val="D6BE8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44450" dist="27940" dir="5400000" algn="ctr">
              <a:srgbClr val="000000">
                <a:alpha val="32000"/>
              </a:srgb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Book</a:t>
            </a:r>
            <a:endParaRPr lang="en-DE" sz="1200" b="1" dirty="0">
              <a:solidFill>
                <a:schemeClr val="bg1"/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6489085F-30D8-4D78-A8B2-348C2FD1525B}"/>
              </a:ext>
            </a:extLst>
          </p:cNvPr>
          <p:cNvSpPr/>
          <p:nvPr/>
        </p:nvSpPr>
        <p:spPr>
          <a:xfrm>
            <a:off x="5207295" y="4120953"/>
            <a:ext cx="735102" cy="144671"/>
          </a:xfrm>
          <a:prstGeom prst="roundRect">
            <a:avLst/>
          </a:prstGeom>
          <a:solidFill>
            <a:srgbClr val="D6BE8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44450" dist="27940" dir="5400000" algn="ctr">
              <a:srgbClr val="000000">
                <a:alpha val="32000"/>
              </a:srgb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Book</a:t>
            </a:r>
            <a:endParaRPr lang="en-DE" sz="1200" b="1" dirty="0">
              <a:solidFill>
                <a:schemeClr val="bg1"/>
              </a:solidFill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D612FD68-3A24-40BA-B535-D988A576F2F4}"/>
              </a:ext>
            </a:extLst>
          </p:cNvPr>
          <p:cNvSpPr/>
          <p:nvPr/>
        </p:nvSpPr>
        <p:spPr>
          <a:xfrm>
            <a:off x="6757723" y="4120952"/>
            <a:ext cx="735102" cy="144671"/>
          </a:xfrm>
          <a:prstGeom prst="roundRect">
            <a:avLst/>
          </a:prstGeom>
          <a:solidFill>
            <a:srgbClr val="D6BE8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Book</a:t>
            </a:r>
            <a:endParaRPr lang="en-DE" sz="1200" b="1" dirty="0">
              <a:solidFill>
                <a:schemeClr val="bg1"/>
              </a:solidFill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4158A111-1E04-409C-B356-23141EB093EC}"/>
              </a:ext>
            </a:extLst>
          </p:cNvPr>
          <p:cNvSpPr/>
          <p:nvPr/>
        </p:nvSpPr>
        <p:spPr>
          <a:xfrm>
            <a:off x="8342724" y="4120951"/>
            <a:ext cx="735102" cy="144671"/>
          </a:xfrm>
          <a:prstGeom prst="roundRect">
            <a:avLst/>
          </a:prstGeom>
          <a:solidFill>
            <a:srgbClr val="D6BE8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44450" dist="27940" dir="5400000" algn="ctr">
              <a:srgbClr val="000000">
                <a:alpha val="32000"/>
              </a:srgb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Book</a:t>
            </a:r>
            <a:endParaRPr lang="en-DE" sz="1200" b="1" dirty="0">
              <a:solidFill>
                <a:schemeClr val="bg1"/>
              </a:solidFill>
            </a:endParaRP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D2C2A19D-A4CE-48F3-958B-FEE33C0999C9}"/>
              </a:ext>
            </a:extLst>
          </p:cNvPr>
          <p:cNvSpPr/>
          <p:nvPr/>
        </p:nvSpPr>
        <p:spPr>
          <a:xfrm>
            <a:off x="3656867" y="6597971"/>
            <a:ext cx="735102" cy="144671"/>
          </a:xfrm>
          <a:prstGeom prst="roundRect">
            <a:avLst/>
          </a:prstGeom>
          <a:solidFill>
            <a:srgbClr val="D6BE8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44450" dist="27940" dir="5400000" algn="ctr">
              <a:srgbClr val="000000">
                <a:alpha val="32000"/>
              </a:srgb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Book</a:t>
            </a:r>
            <a:endParaRPr lang="en-DE" sz="1200" b="1" dirty="0">
              <a:solidFill>
                <a:schemeClr val="bg1"/>
              </a:solidFill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7436159A-5165-4BC6-A41B-30E8017194D4}"/>
              </a:ext>
            </a:extLst>
          </p:cNvPr>
          <p:cNvSpPr/>
          <p:nvPr/>
        </p:nvSpPr>
        <p:spPr>
          <a:xfrm>
            <a:off x="5207295" y="6597971"/>
            <a:ext cx="735102" cy="144671"/>
          </a:xfrm>
          <a:prstGeom prst="roundRect">
            <a:avLst/>
          </a:prstGeom>
          <a:solidFill>
            <a:srgbClr val="D6BE8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44450" dist="27940" dir="5400000" algn="ctr">
              <a:srgbClr val="000000">
                <a:alpha val="32000"/>
              </a:srgb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Book</a:t>
            </a:r>
            <a:endParaRPr lang="en-DE" sz="1200" b="1" dirty="0">
              <a:solidFill>
                <a:schemeClr val="bg1"/>
              </a:solidFill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C3B89657-5CF2-457B-B574-4810F4FAF11C}"/>
              </a:ext>
            </a:extLst>
          </p:cNvPr>
          <p:cNvSpPr/>
          <p:nvPr/>
        </p:nvSpPr>
        <p:spPr>
          <a:xfrm>
            <a:off x="6757723" y="6597970"/>
            <a:ext cx="735102" cy="144671"/>
          </a:xfrm>
          <a:prstGeom prst="roundRect">
            <a:avLst/>
          </a:prstGeom>
          <a:solidFill>
            <a:srgbClr val="D6BE8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44450" dist="27940" dir="5400000" algn="ctr">
              <a:srgbClr val="000000">
                <a:alpha val="32000"/>
              </a:srgb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Book</a:t>
            </a:r>
            <a:endParaRPr lang="en-DE" sz="1200" b="1" dirty="0">
              <a:solidFill>
                <a:schemeClr val="bg1"/>
              </a:solidFill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B5701EF6-DCFF-4E1D-99E2-134282D04DB1}"/>
              </a:ext>
            </a:extLst>
          </p:cNvPr>
          <p:cNvSpPr/>
          <p:nvPr/>
        </p:nvSpPr>
        <p:spPr>
          <a:xfrm>
            <a:off x="8342724" y="6597969"/>
            <a:ext cx="735102" cy="144671"/>
          </a:xfrm>
          <a:prstGeom prst="roundRect">
            <a:avLst/>
          </a:prstGeom>
          <a:solidFill>
            <a:srgbClr val="D6BE8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44450" dist="27940" dir="5400000" algn="ctr">
              <a:srgbClr val="000000">
                <a:alpha val="32000"/>
              </a:srgb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Book</a:t>
            </a:r>
            <a:endParaRPr lang="en-DE" sz="1200" b="1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30E457E-A86D-46EB-A70E-B07AE6F18DCF}"/>
              </a:ext>
            </a:extLst>
          </p:cNvPr>
          <p:cNvSpPr txBox="1"/>
          <p:nvPr/>
        </p:nvSpPr>
        <p:spPr>
          <a:xfrm>
            <a:off x="3568461" y="8895424"/>
            <a:ext cx="6096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chemeClr val="bg2">
                    <a:lumMod val="50000"/>
                  </a:schemeClr>
                </a:solidFill>
              </a:rPr>
              <a:t>From 50</a:t>
            </a:r>
            <a:r>
              <a:rPr lang="en-DE" sz="1050" b="0" i="0" dirty="0">
                <a:solidFill>
                  <a:schemeClr val="bg2">
                    <a:lumMod val="50000"/>
                  </a:schemeClr>
                </a:solidFill>
                <a:effectLst/>
                <a:latin typeface="Google Sans"/>
              </a:rPr>
              <a:t>€</a:t>
            </a:r>
            <a:r>
              <a:rPr lang="en-US" sz="1050" dirty="0">
                <a:solidFill>
                  <a:schemeClr val="bg2">
                    <a:lumMod val="50000"/>
                  </a:schemeClr>
                </a:solidFill>
              </a:rPr>
              <a:t>                                  From 35</a:t>
            </a:r>
            <a:r>
              <a:rPr lang="en-DE" sz="1050" b="0" i="0" dirty="0">
                <a:solidFill>
                  <a:schemeClr val="bg2">
                    <a:lumMod val="50000"/>
                  </a:schemeClr>
                </a:solidFill>
                <a:effectLst/>
                <a:latin typeface="Google Sans"/>
              </a:rPr>
              <a:t>€</a:t>
            </a:r>
            <a:r>
              <a:rPr lang="en-US" sz="1050" dirty="0">
                <a:solidFill>
                  <a:schemeClr val="bg2">
                    <a:lumMod val="50000"/>
                  </a:schemeClr>
                </a:solidFill>
              </a:rPr>
              <a:t>                                   From 30</a:t>
            </a:r>
            <a:r>
              <a:rPr lang="en-DE" sz="1050" b="0" i="0" dirty="0">
                <a:solidFill>
                  <a:schemeClr val="bg2">
                    <a:lumMod val="50000"/>
                  </a:schemeClr>
                </a:solidFill>
                <a:effectLst/>
                <a:latin typeface="Google Sans"/>
              </a:rPr>
              <a:t>€</a:t>
            </a:r>
            <a:r>
              <a:rPr lang="en-US" sz="1050" dirty="0">
                <a:solidFill>
                  <a:schemeClr val="bg2">
                    <a:lumMod val="50000"/>
                  </a:schemeClr>
                </a:solidFill>
              </a:rPr>
              <a:t>                                  From 25</a:t>
            </a:r>
            <a:r>
              <a:rPr lang="en-DE" sz="1050" b="0" i="0" dirty="0">
                <a:solidFill>
                  <a:schemeClr val="bg2">
                    <a:lumMod val="50000"/>
                  </a:schemeClr>
                </a:solidFill>
                <a:effectLst/>
                <a:latin typeface="Google Sans"/>
              </a:rPr>
              <a:t>€</a:t>
            </a:r>
            <a:endParaRPr lang="en-DE" sz="105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9372BF1-DFF7-4186-A7BC-5CF44C4CCBC7}"/>
              </a:ext>
            </a:extLst>
          </p:cNvPr>
          <p:cNvSpPr txBox="1"/>
          <p:nvPr/>
        </p:nvSpPr>
        <p:spPr>
          <a:xfrm>
            <a:off x="3568461" y="11376085"/>
            <a:ext cx="6096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chemeClr val="bg2">
                    <a:lumMod val="50000"/>
                  </a:schemeClr>
                </a:solidFill>
              </a:rPr>
              <a:t>From 25</a:t>
            </a:r>
            <a:r>
              <a:rPr lang="en-DE" sz="1050" b="0" i="0" dirty="0">
                <a:solidFill>
                  <a:schemeClr val="bg2">
                    <a:lumMod val="50000"/>
                  </a:schemeClr>
                </a:solidFill>
                <a:effectLst/>
                <a:latin typeface="Google Sans"/>
              </a:rPr>
              <a:t>€</a:t>
            </a:r>
            <a:r>
              <a:rPr lang="en-US" sz="1050" dirty="0">
                <a:solidFill>
                  <a:schemeClr val="bg2">
                    <a:lumMod val="50000"/>
                  </a:schemeClr>
                </a:solidFill>
              </a:rPr>
              <a:t>                                  From 50</a:t>
            </a:r>
            <a:r>
              <a:rPr lang="en-DE" sz="1050" b="0" i="0" dirty="0">
                <a:solidFill>
                  <a:schemeClr val="bg2">
                    <a:lumMod val="50000"/>
                  </a:schemeClr>
                </a:solidFill>
                <a:effectLst/>
                <a:latin typeface="Google Sans"/>
              </a:rPr>
              <a:t>€</a:t>
            </a:r>
            <a:endParaRPr lang="en-DE" sz="105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9A57945E-DC2E-4335-B572-0ED4A95E039F}"/>
              </a:ext>
            </a:extLst>
          </p:cNvPr>
          <p:cNvSpPr/>
          <p:nvPr/>
        </p:nvSpPr>
        <p:spPr>
          <a:xfrm>
            <a:off x="3656867" y="9133518"/>
            <a:ext cx="735102" cy="144671"/>
          </a:xfrm>
          <a:prstGeom prst="roundRect">
            <a:avLst/>
          </a:prstGeom>
          <a:solidFill>
            <a:srgbClr val="D6BE8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44450" dist="27940" dir="5400000" algn="ctr">
              <a:srgbClr val="000000">
                <a:alpha val="32000"/>
              </a:srgb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Book</a:t>
            </a:r>
            <a:endParaRPr lang="en-DE" sz="1200" b="1" dirty="0">
              <a:solidFill>
                <a:schemeClr val="bg1"/>
              </a:solidFill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78087816-39DA-4620-A803-82ADB58B5369}"/>
              </a:ext>
            </a:extLst>
          </p:cNvPr>
          <p:cNvSpPr/>
          <p:nvPr/>
        </p:nvSpPr>
        <p:spPr>
          <a:xfrm>
            <a:off x="5207295" y="9133518"/>
            <a:ext cx="735102" cy="144671"/>
          </a:xfrm>
          <a:prstGeom prst="roundRect">
            <a:avLst/>
          </a:prstGeom>
          <a:solidFill>
            <a:srgbClr val="D6BE8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44450" dist="27940" dir="5400000" algn="ctr">
              <a:srgbClr val="000000">
                <a:alpha val="32000"/>
              </a:srgb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Book</a:t>
            </a:r>
            <a:endParaRPr lang="en-DE" sz="1200" b="1" dirty="0">
              <a:solidFill>
                <a:schemeClr val="bg1"/>
              </a:solidFill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7F09DAF9-373C-4D6B-88E6-4CB363B2A2E9}"/>
              </a:ext>
            </a:extLst>
          </p:cNvPr>
          <p:cNvSpPr/>
          <p:nvPr/>
        </p:nvSpPr>
        <p:spPr>
          <a:xfrm>
            <a:off x="6757723" y="9133517"/>
            <a:ext cx="735102" cy="144671"/>
          </a:xfrm>
          <a:prstGeom prst="roundRect">
            <a:avLst/>
          </a:prstGeom>
          <a:solidFill>
            <a:srgbClr val="D6BE8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44450" dist="27940" dir="5400000" algn="ctr">
              <a:srgbClr val="000000">
                <a:alpha val="32000"/>
              </a:srgb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Book</a:t>
            </a:r>
            <a:endParaRPr lang="en-DE" sz="1200" b="1" dirty="0">
              <a:solidFill>
                <a:schemeClr val="bg1"/>
              </a:solidFill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2A50A2C5-9A97-4C32-AE08-C6383ED5142F}"/>
              </a:ext>
            </a:extLst>
          </p:cNvPr>
          <p:cNvSpPr/>
          <p:nvPr/>
        </p:nvSpPr>
        <p:spPr>
          <a:xfrm>
            <a:off x="8342724" y="9133516"/>
            <a:ext cx="735102" cy="144671"/>
          </a:xfrm>
          <a:prstGeom prst="roundRect">
            <a:avLst/>
          </a:prstGeom>
          <a:solidFill>
            <a:srgbClr val="D6BE8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44450" dist="27940" dir="5400000" algn="ctr">
              <a:srgbClr val="000000">
                <a:alpha val="32000"/>
              </a:srgb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Book</a:t>
            </a:r>
            <a:endParaRPr lang="en-DE" sz="1200" b="1" dirty="0">
              <a:solidFill>
                <a:schemeClr val="bg1"/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A794AB7C-C5CA-464F-B8C6-F2195CB1A037}"/>
              </a:ext>
            </a:extLst>
          </p:cNvPr>
          <p:cNvSpPr/>
          <p:nvPr/>
        </p:nvSpPr>
        <p:spPr>
          <a:xfrm>
            <a:off x="3662014" y="11638106"/>
            <a:ext cx="735102" cy="144671"/>
          </a:xfrm>
          <a:prstGeom prst="roundRect">
            <a:avLst/>
          </a:prstGeom>
          <a:solidFill>
            <a:srgbClr val="D6BE8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44450" dist="27940" dir="5400000" algn="ctr">
              <a:srgbClr val="000000">
                <a:alpha val="32000"/>
              </a:srgb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Book</a:t>
            </a:r>
            <a:endParaRPr lang="en-DE" sz="1200" b="1" dirty="0">
              <a:solidFill>
                <a:schemeClr val="bg1"/>
              </a:solidFill>
            </a:endParaRP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C8D959BA-C9D1-49FB-9341-0096DE43562E}"/>
              </a:ext>
            </a:extLst>
          </p:cNvPr>
          <p:cNvSpPr/>
          <p:nvPr/>
        </p:nvSpPr>
        <p:spPr>
          <a:xfrm>
            <a:off x="5212442" y="11638106"/>
            <a:ext cx="735102" cy="144671"/>
          </a:xfrm>
          <a:prstGeom prst="roundRect">
            <a:avLst/>
          </a:prstGeom>
          <a:solidFill>
            <a:srgbClr val="D6BE8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44450" dist="27940" dir="5400000" algn="ctr">
              <a:srgbClr val="000000">
                <a:alpha val="32000"/>
              </a:srgb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Book</a:t>
            </a:r>
            <a:endParaRPr lang="en-DE" sz="1200" b="1" dirty="0">
              <a:solidFill>
                <a:schemeClr val="bg1"/>
              </a:solidFill>
            </a:endParaRP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FF764A79-E6CC-419E-B32C-DC5E94CF9F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7723" y="2228851"/>
            <a:ext cx="1424252" cy="1397794"/>
          </a:xfrm>
          <a:prstGeom prst="rect">
            <a:avLst/>
          </a:prstGeom>
          <a:ln>
            <a:noFill/>
          </a:ln>
        </p:spPr>
      </p:pic>
      <p:sp>
        <p:nvSpPr>
          <p:cNvPr id="51" name="Oval 50">
            <a:extLst>
              <a:ext uri="{FF2B5EF4-FFF2-40B4-BE49-F238E27FC236}">
                <a16:creationId xmlns:a16="http://schemas.microsoft.com/office/drawing/2014/main" id="{188B056E-1708-4CE8-BF34-55F309FE3B2B}"/>
              </a:ext>
            </a:extLst>
          </p:cNvPr>
          <p:cNvSpPr/>
          <p:nvPr/>
        </p:nvSpPr>
        <p:spPr>
          <a:xfrm>
            <a:off x="6559740" y="3682640"/>
            <a:ext cx="1317451" cy="8693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7D7EFCB1-A4A9-4715-A568-D287FAD5244E}"/>
              </a:ext>
            </a:extLst>
          </p:cNvPr>
          <p:cNvSpPr/>
          <p:nvPr/>
        </p:nvSpPr>
        <p:spPr>
          <a:xfrm>
            <a:off x="0" y="1"/>
            <a:ext cx="12192000" cy="7810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8BD69550-48D1-4179-A15D-93C6AEDB7F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"/>
            <a:ext cx="2863850" cy="781050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54" name="Rectangle 53">
            <a:extLst>
              <a:ext uri="{FF2B5EF4-FFF2-40B4-BE49-F238E27FC236}">
                <a16:creationId xmlns:a16="http://schemas.microsoft.com/office/drawing/2014/main" id="{2C00F5BD-F6D6-44BA-A136-97ACE2505739}"/>
              </a:ext>
            </a:extLst>
          </p:cNvPr>
          <p:cNvSpPr/>
          <p:nvPr/>
        </p:nvSpPr>
        <p:spPr>
          <a:xfrm>
            <a:off x="421393" y="219076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73000B1-F518-45CC-B0A5-49A5CAB734CA}"/>
              </a:ext>
            </a:extLst>
          </p:cNvPr>
          <p:cNvSpPr/>
          <p:nvPr/>
        </p:nvSpPr>
        <p:spPr>
          <a:xfrm>
            <a:off x="9589347" y="5874"/>
            <a:ext cx="868177" cy="7810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A2A546F1-ECDA-4F89-8AEA-919800EC64EB}"/>
              </a:ext>
            </a:extLst>
          </p:cNvPr>
          <p:cNvSpPr/>
          <p:nvPr/>
        </p:nvSpPr>
        <p:spPr>
          <a:xfrm>
            <a:off x="7898909" y="11123"/>
            <a:ext cx="868177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938F2094-90FD-436C-A4DA-70E30BC17523}"/>
              </a:ext>
            </a:extLst>
          </p:cNvPr>
          <p:cNvSpPr/>
          <p:nvPr/>
        </p:nvSpPr>
        <p:spPr>
          <a:xfrm>
            <a:off x="11227186" y="14042"/>
            <a:ext cx="809691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Sign out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6380D730-4BF2-444E-B941-C9B2D22B7F1D}"/>
              </a:ext>
            </a:extLst>
          </p:cNvPr>
          <p:cNvSpPr/>
          <p:nvPr/>
        </p:nvSpPr>
        <p:spPr>
          <a:xfrm>
            <a:off x="6091993" y="14042"/>
            <a:ext cx="937513" cy="7670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u="sng" dirty="0">
                <a:solidFill>
                  <a:srgbClr val="FF75FF"/>
                </a:solidFill>
              </a:rPr>
              <a:t>Home</a:t>
            </a:r>
            <a:endParaRPr lang="en-DE" sz="1400" u="sng" dirty="0">
              <a:solidFill>
                <a:srgbClr val="FF75FF"/>
              </a:solidFill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51F8BF3C-B9F8-45B4-9E58-B7E6E30A1101}"/>
              </a:ext>
            </a:extLst>
          </p:cNvPr>
          <p:cNvSpPr/>
          <p:nvPr/>
        </p:nvSpPr>
        <p:spPr>
          <a:xfrm>
            <a:off x="8767886" y="11123"/>
            <a:ext cx="823382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Services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A244B644-7280-4C68-B076-4ACA4478FAE1}"/>
              </a:ext>
            </a:extLst>
          </p:cNvPr>
          <p:cNvSpPr/>
          <p:nvPr/>
        </p:nvSpPr>
        <p:spPr>
          <a:xfrm>
            <a:off x="7029932" y="11122"/>
            <a:ext cx="868177" cy="7624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Bookings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D3DD6975-6D01-41AA-9E5E-EEDEABED3F49}"/>
              </a:ext>
            </a:extLst>
          </p:cNvPr>
          <p:cNvSpPr/>
          <p:nvPr/>
        </p:nvSpPr>
        <p:spPr>
          <a:xfrm>
            <a:off x="10458324" y="4366"/>
            <a:ext cx="763395" cy="791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Profile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37630F3-26CA-4265-99D7-4820F17749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1368" y="0"/>
            <a:ext cx="146098" cy="6858000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108F4065-056E-4BAD-B584-0BAA5BB4F2BC}"/>
              </a:ext>
            </a:extLst>
          </p:cNvPr>
          <p:cNvSpPr/>
          <p:nvPr/>
        </p:nvSpPr>
        <p:spPr>
          <a:xfrm>
            <a:off x="12066532" y="133351"/>
            <a:ext cx="113382" cy="329565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5715042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3C364808-6CEB-4DEF-8962-D1E997D7B9A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5" y="829064"/>
            <a:ext cx="12021730" cy="11014593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C7244CB9-C5DA-4B95-89A2-76D93FE4B559}"/>
              </a:ext>
            </a:extLst>
          </p:cNvPr>
          <p:cNvSpPr txBox="1"/>
          <p:nvPr/>
        </p:nvSpPr>
        <p:spPr>
          <a:xfrm>
            <a:off x="3568461" y="3860932"/>
            <a:ext cx="6096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chemeClr val="bg2">
                    <a:lumMod val="50000"/>
                  </a:schemeClr>
                </a:solidFill>
              </a:rPr>
              <a:t>From 25</a:t>
            </a:r>
            <a:r>
              <a:rPr lang="en-DE" sz="1050" b="0" i="0" dirty="0">
                <a:solidFill>
                  <a:schemeClr val="bg2">
                    <a:lumMod val="50000"/>
                  </a:schemeClr>
                </a:solidFill>
                <a:effectLst/>
                <a:latin typeface="Google Sans"/>
              </a:rPr>
              <a:t>€</a:t>
            </a:r>
            <a:r>
              <a:rPr lang="en-US" sz="1050" dirty="0">
                <a:solidFill>
                  <a:schemeClr val="bg2">
                    <a:lumMod val="50000"/>
                  </a:schemeClr>
                </a:solidFill>
              </a:rPr>
              <a:t>                                  From 25</a:t>
            </a:r>
            <a:r>
              <a:rPr lang="en-DE" sz="1050" b="0" i="0" dirty="0">
                <a:solidFill>
                  <a:schemeClr val="bg2">
                    <a:lumMod val="50000"/>
                  </a:schemeClr>
                </a:solidFill>
                <a:effectLst/>
                <a:latin typeface="Google Sans"/>
              </a:rPr>
              <a:t>€</a:t>
            </a:r>
            <a:r>
              <a:rPr lang="en-US" sz="1050" dirty="0">
                <a:solidFill>
                  <a:schemeClr val="bg2">
                    <a:lumMod val="50000"/>
                  </a:schemeClr>
                </a:solidFill>
              </a:rPr>
              <a:t>                                   From 35</a:t>
            </a:r>
            <a:r>
              <a:rPr lang="en-DE" sz="1050" b="0" i="0" dirty="0">
                <a:solidFill>
                  <a:schemeClr val="bg2">
                    <a:lumMod val="50000"/>
                  </a:schemeClr>
                </a:solidFill>
                <a:effectLst/>
                <a:latin typeface="Google Sans"/>
              </a:rPr>
              <a:t>€</a:t>
            </a:r>
            <a:r>
              <a:rPr lang="en-US" sz="1050" dirty="0">
                <a:solidFill>
                  <a:schemeClr val="bg2">
                    <a:lumMod val="50000"/>
                  </a:schemeClr>
                </a:solidFill>
              </a:rPr>
              <a:t>                                  From 50</a:t>
            </a:r>
            <a:r>
              <a:rPr lang="en-DE" sz="1050" b="0" i="0" dirty="0">
                <a:solidFill>
                  <a:schemeClr val="bg2">
                    <a:lumMod val="50000"/>
                  </a:schemeClr>
                </a:solidFill>
                <a:effectLst/>
                <a:latin typeface="Google Sans"/>
              </a:rPr>
              <a:t>€</a:t>
            </a:r>
            <a:endParaRPr lang="en-DE" sz="105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F4AA71D-8D92-45B5-87B6-714AD4DD95D8}"/>
              </a:ext>
            </a:extLst>
          </p:cNvPr>
          <p:cNvSpPr txBox="1"/>
          <p:nvPr/>
        </p:nvSpPr>
        <p:spPr>
          <a:xfrm>
            <a:off x="3568461" y="6336360"/>
            <a:ext cx="6096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chemeClr val="bg2">
                    <a:lumMod val="50000"/>
                  </a:schemeClr>
                </a:solidFill>
              </a:rPr>
              <a:t>From 45</a:t>
            </a:r>
            <a:r>
              <a:rPr lang="en-DE" sz="1050" b="0" i="0" dirty="0">
                <a:solidFill>
                  <a:schemeClr val="bg2">
                    <a:lumMod val="50000"/>
                  </a:schemeClr>
                </a:solidFill>
                <a:effectLst/>
                <a:latin typeface="Google Sans"/>
              </a:rPr>
              <a:t>€</a:t>
            </a:r>
            <a:r>
              <a:rPr lang="en-US" sz="1050" dirty="0">
                <a:solidFill>
                  <a:schemeClr val="bg2">
                    <a:lumMod val="50000"/>
                  </a:schemeClr>
                </a:solidFill>
              </a:rPr>
              <a:t>                                  From 35</a:t>
            </a:r>
            <a:r>
              <a:rPr lang="en-DE" sz="1050" b="0" i="0" dirty="0">
                <a:solidFill>
                  <a:schemeClr val="bg2">
                    <a:lumMod val="50000"/>
                  </a:schemeClr>
                </a:solidFill>
                <a:effectLst/>
                <a:latin typeface="Google Sans"/>
              </a:rPr>
              <a:t>€</a:t>
            </a:r>
            <a:r>
              <a:rPr lang="en-US" sz="1050" dirty="0">
                <a:solidFill>
                  <a:schemeClr val="bg2">
                    <a:lumMod val="50000"/>
                  </a:schemeClr>
                </a:solidFill>
              </a:rPr>
              <a:t>                                   From 25</a:t>
            </a:r>
            <a:r>
              <a:rPr lang="en-DE" sz="1050" b="0" i="0" dirty="0">
                <a:solidFill>
                  <a:schemeClr val="bg2">
                    <a:lumMod val="50000"/>
                  </a:schemeClr>
                </a:solidFill>
                <a:effectLst/>
                <a:latin typeface="Google Sans"/>
              </a:rPr>
              <a:t>€</a:t>
            </a:r>
            <a:r>
              <a:rPr lang="en-US" sz="1050" dirty="0">
                <a:solidFill>
                  <a:schemeClr val="bg2">
                    <a:lumMod val="50000"/>
                  </a:schemeClr>
                </a:solidFill>
              </a:rPr>
              <a:t>                                  From 25</a:t>
            </a:r>
            <a:r>
              <a:rPr lang="en-DE" sz="1050" b="0" i="0" dirty="0">
                <a:solidFill>
                  <a:schemeClr val="bg2">
                    <a:lumMod val="50000"/>
                  </a:schemeClr>
                </a:solidFill>
                <a:effectLst/>
                <a:latin typeface="Google Sans"/>
              </a:rPr>
              <a:t>€</a:t>
            </a:r>
            <a:endParaRPr lang="en-DE" sz="105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414E7329-E9E8-46BE-BFF7-F95AD9DCAC2E}"/>
              </a:ext>
            </a:extLst>
          </p:cNvPr>
          <p:cNvSpPr/>
          <p:nvPr/>
        </p:nvSpPr>
        <p:spPr>
          <a:xfrm>
            <a:off x="3656867" y="4120953"/>
            <a:ext cx="735102" cy="144671"/>
          </a:xfrm>
          <a:prstGeom prst="roundRect">
            <a:avLst/>
          </a:prstGeom>
          <a:solidFill>
            <a:srgbClr val="D6BE8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44450" dist="27940" dir="5400000" algn="ctr">
              <a:srgbClr val="000000">
                <a:alpha val="32000"/>
              </a:srgb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Book</a:t>
            </a:r>
            <a:endParaRPr lang="en-DE" sz="1200" b="1" dirty="0">
              <a:solidFill>
                <a:schemeClr val="bg1"/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6489085F-30D8-4D78-A8B2-348C2FD1525B}"/>
              </a:ext>
            </a:extLst>
          </p:cNvPr>
          <p:cNvSpPr/>
          <p:nvPr/>
        </p:nvSpPr>
        <p:spPr>
          <a:xfrm>
            <a:off x="5207295" y="4120953"/>
            <a:ext cx="735102" cy="144671"/>
          </a:xfrm>
          <a:prstGeom prst="roundRect">
            <a:avLst/>
          </a:prstGeom>
          <a:solidFill>
            <a:srgbClr val="D6BE8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44450" dist="27940" dir="5400000" algn="ctr">
              <a:srgbClr val="000000">
                <a:alpha val="32000"/>
              </a:srgb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Book</a:t>
            </a:r>
            <a:endParaRPr lang="en-DE" sz="1200" b="1" dirty="0">
              <a:solidFill>
                <a:schemeClr val="bg1"/>
              </a:solidFill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D612FD68-3A24-40BA-B535-D988A576F2F4}"/>
              </a:ext>
            </a:extLst>
          </p:cNvPr>
          <p:cNvSpPr/>
          <p:nvPr/>
        </p:nvSpPr>
        <p:spPr>
          <a:xfrm>
            <a:off x="6757723" y="4120952"/>
            <a:ext cx="735102" cy="144671"/>
          </a:xfrm>
          <a:prstGeom prst="roundRect">
            <a:avLst/>
          </a:prstGeom>
          <a:solidFill>
            <a:srgbClr val="D6BE8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44450" dist="27940" dir="5400000" algn="ctr">
              <a:srgbClr val="000000">
                <a:alpha val="32000"/>
              </a:srgb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Book</a:t>
            </a:r>
            <a:endParaRPr lang="en-DE" sz="1200" b="1" dirty="0">
              <a:solidFill>
                <a:schemeClr val="bg1"/>
              </a:solidFill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4158A111-1E04-409C-B356-23141EB093EC}"/>
              </a:ext>
            </a:extLst>
          </p:cNvPr>
          <p:cNvSpPr/>
          <p:nvPr/>
        </p:nvSpPr>
        <p:spPr>
          <a:xfrm>
            <a:off x="8342724" y="4120951"/>
            <a:ext cx="735102" cy="144671"/>
          </a:xfrm>
          <a:prstGeom prst="roundRect">
            <a:avLst/>
          </a:prstGeom>
          <a:solidFill>
            <a:srgbClr val="D6BE8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44450" dist="27940" dir="5400000" algn="ctr">
              <a:srgbClr val="000000">
                <a:alpha val="32000"/>
              </a:srgb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Book</a:t>
            </a:r>
            <a:endParaRPr lang="en-DE" sz="1200" b="1" dirty="0">
              <a:solidFill>
                <a:schemeClr val="bg1"/>
              </a:solidFill>
            </a:endParaRP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D2C2A19D-A4CE-48F3-958B-FEE33C0999C9}"/>
              </a:ext>
            </a:extLst>
          </p:cNvPr>
          <p:cNvSpPr/>
          <p:nvPr/>
        </p:nvSpPr>
        <p:spPr>
          <a:xfrm>
            <a:off x="3656867" y="6597971"/>
            <a:ext cx="735102" cy="144671"/>
          </a:xfrm>
          <a:prstGeom prst="roundRect">
            <a:avLst/>
          </a:prstGeom>
          <a:solidFill>
            <a:srgbClr val="D6BE8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44450" dist="27940" dir="5400000" algn="ctr">
              <a:srgbClr val="000000">
                <a:alpha val="32000"/>
              </a:srgb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Book</a:t>
            </a:r>
            <a:endParaRPr lang="en-DE" sz="1200" b="1" dirty="0">
              <a:solidFill>
                <a:schemeClr val="bg1"/>
              </a:solidFill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7436159A-5165-4BC6-A41B-30E8017194D4}"/>
              </a:ext>
            </a:extLst>
          </p:cNvPr>
          <p:cNvSpPr/>
          <p:nvPr/>
        </p:nvSpPr>
        <p:spPr>
          <a:xfrm>
            <a:off x="5207295" y="6597971"/>
            <a:ext cx="735102" cy="144671"/>
          </a:xfrm>
          <a:prstGeom prst="roundRect">
            <a:avLst/>
          </a:prstGeom>
          <a:solidFill>
            <a:srgbClr val="D6BE8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44450" dist="27940" dir="5400000" algn="ctr">
              <a:srgbClr val="000000">
                <a:alpha val="32000"/>
              </a:srgb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Book</a:t>
            </a:r>
            <a:endParaRPr lang="en-DE" sz="1200" b="1" dirty="0">
              <a:solidFill>
                <a:schemeClr val="bg1"/>
              </a:solidFill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C3B89657-5CF2-457B-B574-4810F4FAF11C}"/>
              </a:ext>
            </a:extLst>
          </p:cNvPr>
          <p:cNvSpPr/>
          <p:nvPr/>
        </p:nvSpPr>
        <p:spPr>
          <a:xfrm>
            <a:off x="6757723" y="6597970"/>
            <a:ext cx="735102" cy="144671"/>
          </a:xfrm>
          <a:prstGeom prst="roundRect">
            <a:avLst/>
          </a:prstGeom>
          <a:solidFill>
            <a:srgbClr val="D6BE8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44450" dist="27940" dir="5400000" algn="ctr">
              <a:srgbClr val="000000">
                <a:alpha val="32000"/>
              </a:srgb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Book</a:t>
            </a:r>
            <a:endParaRPr lang="en-DE" sz="1200" b="1" dirty="0">
              <a:solidFill>
                <a:schemeClr val="bg1"/>
              </a:solidFill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B5701EF6-DCFF-4E1D-99E2-134282D04DB1}"/>
              </a:ext>
            </a:extLst>
          </p:cNvPr>
          <p:cNvSpPr/>
          <p:nvPr/>
        </p:nvSpPr>
        <p:spPr>
          <a:xfrm>
            <a:off x="8342724" y="6597969"/>
            <a:ext cx="735102" cy="144671"/>
          </a:xfrm>
          <a:prstGeom prst="roundRect">
            <a:avLst/>
          </a:prstGeom>
          <a:solidFill>
            <a:srgbClr val="D6BE8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44450" dist="27940" dir="5400000" algn="ctr">
              <a:srgbClr val="000000">
                <a:alpha val="32000"/>
              </a:srgb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Book</a:t>
            </a:r>
            <a:endParaRPr lang="en-DE" sz="1200" b="1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30E457E-A86D-46EB-A70E-B07AE6F18DCF}"/>
              </a:ext>
            </a:extLst>
          </p:cNvPr>
          <p:cNvSpPr txBox="1"/>
          <p:nvPr/>
        </p:nvSpPr>
        <p:spPr>
          <a:xfrm>
            <a:off x="3568461" y="8895424"/>
            <a:ext cx="6096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chemeClr val="bg2">
                    <a:lumMod val="50000"/>
                  </a:schemeClr>
                </a:solidFill>
              </a:rPr>
              <a:t>From 50</a:t>
            </a:r>
            <a:r>
              <a:rPr lang="en-DE" sz="1050" b="0" i="0" dirty="0">
                <a:solidFill>
                  <a:schemeClr val="bg2">
                    <a:lumMod val="50000"/>
                  </a:schemeClr>
                </a:solidFill>
                <a:effectLst/>
                <a:latin typeface="Google Sans"/>
              </a:rPr>
              <a:t>€</a:t>
            </a:r>
            <a:r>
              <a:rPr lang="en-US" sz="1050" dirty="0">
                <a:solidFill>
                  <a:schemeClr val="bg2">
                    <a:lumMod val="50000"/>
                  </a:schemeClr>
                </a:solidFill>
              </a:rPr>
              <a:t>                                  From 35</a:t>
            </a:r>
            <a:r>
              <a:rPr lang="en-DE" sz="1050" b="0" i="0" dirty="0">
                <a:solidFill>
                  <a:schemeClr val="bg2">
                    <a:lumMod val="50000"/>
                  </a:schemeClr>
                </a:solidFill>
                <a:effectLst/>
                <a:latin typeface="Google Sans"/>
              </a:rPr>
              <a:t>€</a:t>
            </a:r>
            <a:r>
              <a:rPr lang="en-US" sz="1050" dirty="0">
                <a:solidFill>
                  <a:schemeClr val="bg2">
                    <a:lumMod val="50000"/>
                  </a:schemeClr>
                </a:solidFill>
              </a:rPr>
              <a:t>                                   From 30</a:t>
            </a:r>
            <a:r>
              <a:rPr lang="en-DE" sz="1050" b="0" i="0" dirty="0">
                <a:solidFill>
                  <a:schemeClr val="bg2">
                    <a:lumMod val="50000"/>
                  </a:schemeClr>
                </a:solidFill>
                <a:effectLst/>
                <a:latin typeface="Google Sans"/>
              </a:rPr>
              <a:t>€</a:t>
            </a:r>
            <a:r>
              <a:rPr lang="en-US" sz="1050" dirty="0">
                <a:solidFill>
                  <a:schemeClr val="bg2">
                    <a:lumMod val="50000"/>
                  </a:schemeClr>
                </a:solidFill>
              </a:rPr>
              <a:t>                                  From 25</a:t>
            </a:r>
            <a:r>
              <a:rPr lang="en-DE" sz="1050" b="0" i="0" dirty="0">
                <a:solidFill>
                  <a:schemeClr val="bg2">
                    <a:lumMod val="50000"/>
                  </a:schemeClr>
                </a:solidFill>
                <a:effectLst/>
                <a:latin typeface="Google Sans"/>
              </a:rPr>
              <a:t>€</a:t>
            </a:r>
            <a:endParaRPr lang="en-DE" sz="105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9372BF1-DFF7-4186-A7BC-5CF44C4CCBC7}"/>
              </a:ext>
            </a:extLst>
          </p:cNvPr>
          <p:cNvSpPr txBox="1"/>
          <p:nvPr/>
        </p:nvSpPr>
        <p:spPr>
          <a:xfrm>
            <a:off x="3568461" y="11376085"/>
            <a:ext cx="6096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chemeClr val="bg2">
                    <a:lumMod val="50000"/>
                  </a:schemeClr>
                </a:solidFill>
              </a:rPr>
              <a:t>From 25</a:t>
            </a:r>
            <a:r>
              <a:rPr lang="en-DE" sz="1050" b="0" i="0" dirty="0">
                <a:solidFill>
                  <a:schemeClr val="bg2">
                    <a:lumMod val="50000"/>
                  </a:schemeClr>
                </a:solidFill>
                <a:effectLst/>
                <a:latin typeface="Google Sans"/>
              </a:rPr>
              <a:t>€</a:t>
            </a:r>
            <a:r>
              <a:rPr lang="en-US" sz="1050" dirty="0">
                <a:solidFill>
                  <a:schemeClr val="bg2">
                    <a:lumMod val="50000"/>
                  </a:schemeClr>
                </a:solidFill>
              </a:rPr>
              <a:t>                                  From 50</a:t>
            </a:r>
            <a:r>
              <a:rPr lang="en-DE" sz="1050" b="0" i="0" dirty="0">
                <a:solidFill>
                  <a:schemeClr val="bg2">
                    <a:lumMod val="50000"/>
                  </a:schemeClr>
                </a:solidFill>
                <a:effectLst/>
                <a:latin typeface="Google Sans"/>
              </a:rPr>
              <a:t>€</a:t>
            </a:r>
            <a:endParaRPr lang="en-DE" sz="105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9A57945E-DC2E-4335-B572-0ED4A95E039F}"/>
              </a:ext>
            </a:extLst>
          </p:cNvPr>
          <p:cNvSpPr/>
          <p:nvPr/>
        </p:nvSpPr>
        <p:spPr>
          <a:xfrm>
            <a:off x="3656867" y="9133518"/>
            <a:ext cx="735102" cy="144671"/>
          </a:xfrm>
          <a:prstGeom prst="roundRect">
            <a:avLst/>
          </a:prstGeom>
          <a:solidFill>
            <a:srgbClr val="D6BE8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44450" dist="27940" dir="5400000" algn="ctr">
              <a:srgbClr val="000000">
                <a:alpha val="32000"/>
              </a:srgb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Book</a:t>
            </a:r>
            <a:endParaRPr lang="en-DE" sz="1200" b="1" dirty="0">
              <a:solidFill>
                <a:schemeClr val="bg1"/>
              </a:solidFill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78087816-39DA-4620-A803-82ADB58B5369}"/>
              </a:ext>
            </a:extLst>
          </p:cNvPr>
          <p:cNvSpPr/>
          <p:nvPr/>
        </p:nvSpPr>
        <p:spPr>
          <a:xfrm>
            <a:off x="5207295" y="9133518"/>
            <a:ext cx="735102" cy="144671"/>
          </a:xfrm>
          <a:prstGeom prst="roundRect">
            <a:avLst/>
          </a:prstGeom>
          <a:solidFill>
            <a:srgbClr val="D6BE8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44450" dist="27940" dir="5400000" algn="ctr">
              <a:srgbClr val="000000">
                <a:alpha val="32000"/>
              </a:srgb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Book</a:t>
            </a:r>
            <a:endParaRPr lang="en-DE" sz="1200" b="1" dirty="0">
              <a:solidFill>
                <a:schemeClr val="bg1"/>
              </a:solidFill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7F09DAF9-373C-4D6B-88E6-4CB363B2A2E9}"/>
              </a:ext>
            </a:extLst>
          </p:cNvPr>
          <p:cNvSpPr/>
          <p:nvPr/>
        </p:nvSpPr>
        <p:spPr>
          <a:xfrm>
            <a:off x="6757723" y="9133517"/>
            <a:ext cx="735102" cy="144671"/>
          </a:xfrm>
          <a:prstGeom prst="roundRect">
            <a:avLst/>
          </a:prstGeom>
          <a:solidFill>
            <a:srgbClr val="D6BE8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44450" dist="27940" dir="5400000" algn="ctr">
              <a:srgbClr val="000000">
                <a:alpha val="32000"/>
              </a:srgb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Book</a:t>
            </a:r>
            <a:endParaRPr lang="en-DE" sz="1200" b="1" dirty="0">
              <a:solidFill>
                <a:schemeClr val="bg1"/>
              </a:solidFill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2A50A2C5-9A97-4C32-AE08-C6383ED5142F}"/>
              </a:ext>
            </a:extLst>
          </p:cNvPr>
          <p:cNvSpPr/>
          <p:nvPr/>
        </p:nvSpPr>
        <p:spPr>
          <a:xfrm>
            <a:off x="8342724" y="9133516"/>
            <a:ext cx="735102" cy="144671"/>
          </a:xfrm>
          <a:prstGeom prst="roundRect">
            <a:avLst/>
          </a:prstGeom>
          <a:solidFill>
            <a:srgbClr val="D6BE8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44450" dist="27940" dir="5400000" algn="ctr">
              <a:srgbClr val="000000">
                <a:alpha val="32000"/>
              </a:srgb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Book</a:t>
            </a:r>
            <a:endParaRPr lang="en-DE" sz="1200" b="1" dirty="0">
              <a:solidFill>
                <a:schemeClr val="bg1"/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A794AB7C-C5CA-464F-B8C6-F2195CB1A037}"/>
              </a:ext>
            </a:extLst>
          </p:cNvPr>
          <p:cNvSpPr/>
          <p:nvPr/>
        </p:nvSpPr>
        <p:spPr>
          <a:xfrm>
            <a:off x="3662014" y="11638106"/>
            <a:ext cx="735102" cy="144671"/>
          </a:xfrm>
          <a:prstGeom prst="roundRect">
            <a:avLst/>
          </a:prstGeom>
          <a:solidFill>
            <a:srgbClr val="D6BE8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44450" dist="27940" dir="5400000" algn="ctr">
              <a:srgbClr val="000000">
                <a:alpha val="32000"/>
              </a:srgb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Book</a:t>
            </a:r>
            <a:endParaRPr lang="en-DE" sz="1200" b="1" dirty="0">
              <a:solidFill>
                <a:schemeClr val="bg1"/>
              </a:solidFill>
            </a:endParaRP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C8D959BA-C9D1-49FB-9341-0096DE43562E}"/>
              </a:ext>
            </a:extLst>
          </p:cNvPr>
          <p:cNvSpPr/>
          <p:nvPr/>
        </p:nvSpPr>
        <p:spPr>
          <a:xfrm>
            <a:off x="5212442" y="11638106"/>
            <a:ext cx="735102" cy="144671"/>
          </a:xfrm>
          <a:prstGeom prst="roundRect">
            <a:avLst/>
          </a:prstGeom>
          <a:solidFill>
            <a:srgbClr val="D6BE8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44450" dist="27940" dir="5400000" algn="ctr">
              <a:srgbClr val="000000">
                <a:alpha val="32000"/>
              </a:srgb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Book</a:t>
            </a:r>
            <a:endParaRPr lang="en-DE" sz="1200" b="1" dirty="0">
              <a:solidFill>
                <a:schemeClr val="bg1"/>
              </a:solidFill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0994BEF6-8C85-43B2-9A92-96A5875F63FC}"/>
              </a:ext>
            </a:extLst>
          </p:cNvPr>
          <p:cNvSpPr/>
          <p:nvPr/>
        </p:nvSpPr>
        <p:spPr>
          <a:xfrm>
            <a:off x="0" y="1"/>
            <a:ext cx="12192000" cy="7810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68" name="Picture 67">
            <a:extLst>
              <a:ext uri="{FF2B5EF4-FFF2-40B4-BE49-F238E27FC236}">
                <a16:creationId xmlns:a16="http://schemas.microsoft.com/office/drawing/2014/main" id="{1DC0F169-84D2-42E9-9321-8EB1F2868B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2863850" cy="781050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69" name="Rectangle 68">
            <a:extLst>
              <a:ext uri="{FF2B5EF4-FFF2-40B4-BE49-F238E27FC236}">
                <a16:creationId xmlns:a16="http://schemas.microsoft.com/office/drawing/2014/main" id="{90DC385F-FD25-4DE8-BD82-490EEED64219}"/>
              </a:ext>
            </a:extLst>
          </p:cNvPr>
          <p:cNvSpPr/>
          <p:nvPr/>
        </p:nvSpPr>
        <p:spPr>
          <a:xfrm>
            <a:off x="421393" y="219076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67333050-90D4-479C-AD21-AC40916670BB}"/>
              </a:ext>
            </a:extLst>
          </p:cNvPr>
          <p:cNvSpPr/>
          <p:nvPr/>
        </p:nvSpPr>
        <p:spPr>
          <a:xfrm>
            <a:off x="9589347" y="5874"/>
            <a:ext cx="868177" cy="7810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B6DEF984-B065-41BA-9A54-A64B23BB3114}"/>
              </a:ext>
            </a:extLst>
          </p:cNvPr>
          <p:cNvSpPr/>
          <p:nvPr/>
        </p:nvSpPr>
        <p:spPr>
          <a:xfrm>
            <a:off x="7898909" y="11123"/>
            <a:ext cx="868177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AC79DD24-966A-4FD7-A832-8E780A41345A}"/>
              </a:ext>
            </a:extLst>
          </p:cNvPr>
          <p:cNvSpPr/>
          <p:nvPr/>
        </p:nvSpPr>
        <p:spPr>
          <a:xfrm>
            <a:off x="11227186" y="14042"/>
            <a:ext cx="809691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Sign out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8746411B-7BC6-4B25-8361-07353CFD1D38}"/>
              </a:ext>
            </a:extLst>
          </p:cNvPr>
          <p:cNvSpPr/>
          <p:nvPr/>
        </p:nvSpPr>
        <p:spPr>
          <a:xfrm>
            <a:off x="6091993" y="14042"/>
            <a:ext cx="937513" cy="7670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u="sng" dirty="0">
                <a:solidFill>
                  <a:srgbClr val="FF75FF"/>
                </a:solidFill>
              </a:rPr>
              <a:t>Home</a:t>
            </a:r>
            <a:endParaRPr lang="en-DE" sz="1400" u="sng" dirty="0">
              <a:solidFill>
                <a:srgbClr val="FF75FF"/>
              </a:solidFill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78D54CB5-B94F-43F9-9AB1-51E24596463B}"/>
              </a:ext>
            </a:extLst>
          </p:cNvPr>
          <p:cNvSpPr/>
          <p:nvPr/>
        </p:nvSpPr>
        <p:spPr>
          <a:xfrm>
            <a:off x="8767886" y="11123"/>
            <a:ext cx="823382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Services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51FB7A88-2BEA-4933-92CF-042FA3B6AE4A}"/>
              </a:ext>
            </a:extLst>
          </p:cNvPr>
          <p:cNvSpPr/>
          <p:nvPr/>
        </p:nvSpPr>
        <p:spPr>
          <a:xfrm>
            <a:off x="7029932" y="11122"/>
            <a:ext cx="868177" cy="7624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Bookings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D2023C4E-2C34-4C7C-99AF-C3E8330E9259}"/>
              </a:ext>
            </a:extLst>
          </p:cNvPr>
          <p:cNvSpPr/>
          <p:nvPr/>
        </p:nvSpPr>
        <p:spPr>
          <a:xfrm>
            <a:off x="10458324" y="4366"/>
            <a:ext cx="763395" cy="791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Profile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37630F3-26CA-4265-99D7-4820F17749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1368" y="0"/>
            <a:ext cx="146098" cy="6858000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108F4065-056E-4BAD-B584-0BAA5BB4F2BC}"/>
              </a:ext>
            </a:extLst>
          </p:cNvPr>
          <p:cNvSpPr/>
          <p:nvPr/>
        </p:nvSpPr>
        <p:spPr>
          <a:xfrm>
            <a:off x="12066532" y="133351"/>
            <a:ext cx="113382" cy="329565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02081FEA-0CD6-4964-94FD-E619A1F97AD8}"/>
              </a:ext>
            </a:extLst>
          </p:cNvPr>
          <p:cNvSpPr/>
          <p:nvPr/>
        </p:nvSpPr>
        <p:spPr>
          <a:xfrm>
            <a:off x="-17553" y="-7740"/>
            <a:ext cx="12191999" cy="68580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DB271E84-7E2F-4DA9-B9B4-A482302A8334}"/>
              </a:ext>
            </a:extLst>
          </p:cNvPr>
          <p:cNvGrpSpPr/>
          <p:nvPr/>
        </p:nvGrpSpPr>
        <p:grpSpPr>
          <a:xfrm>
            <a:off x="2444842" y="900877"/>
            <a:ext cx="7294301" cy="5056245"/>
            <a:chOff x="-7436453" y="-77382"/>
            <a:chExt cx="7216483" cy="5056245"/>
          </a:xfrm>
        </p:grpSpPr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C72ABC44-E1AE-439B-A2F1-60F678C5C196}"/>
                </a:ext>
              </a:extLst>
            </p:cNvPr>
            <p:cNvSpPr txBox="1"/>
            <p:nvPr/>
          </p:nvSpPr>
          <p:spPr>
            <a:xfrm>
              <a:off x="-6395529" y="1909007"/>
              <a:ext cx="6096000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US" sz="1050" dirty="0">
                  <a:solidFill>
                    <a:schemeClr val="bg2">
                      <a:lumMod val="50000"/>
                    </a:schemeClr>
                  </a:solidFill>
                </a:rPr>
                <a:t>From 50</a:t>
              </a:r>
              <a:r>
                <a:rPr lang="en-DE" sz="1050" b="0" i="0" dirty="0">
                  <a:solidFill>
                    <a:schemeClr val="bg2">
                      <a:lumMod val="50000"/>
                    </a:schemeClr>
                  </a:solidFill>
                  <a:effectLst/>
                  <a:latin typeface="Google Sans"/>
                </a:rPr>
                <a:t>€</a:t>
              </a:r>
              <a:r>
                <a:rPr lang="en-US" sz="1050" dirty="0">
                  <a:solidFill>
                    <a:schemeClr val="bg2">
                      <a:lumMod val="50000"/>
                    </a:schemeClr>
                  </a:solidFill>
                </a:rPr>
                <a:t>                                  From 35</a:t>
              </a:r>
              <a:r>
                <a:rPr lang="en-DE" sz="1050" b="0" i="0" dirty="0">
                  <a:solidFill>
                    <a:schemeClr val="bg2">
                      <a:lumMod val="50000"/>
                    </a:schemeClr>
                  </a:solidFill>
                  <a:effectLst/>
                  <a:latin typeface="Google Sans"/>
                </a:rPr>
                <a:t>€</a:t>
              </a:r>
              <a:r>
                <a:rPr lang="en-US" sz="1050" dirty="0">
                  <a:solidFill>
                    <a:schemeClr val="bg2">
                      <a:lumMod val="50000"/>
                    </a:schemeClr>
                  </a:solidFill>
                </a:rPr>
                <a:t>                                   From 30</a:t>
              </a:r>
              <a:r>
                <a:rPr lang="en-DE" sz="1050" b="0" i="0" dirty="0">
                  <a:solidFill>
                    <a:schemeClr val="bg2">
                      <a:lumMod val="50000"/>
                    </a:schemeClr>
                  </a:solidFill>
                  <a:effectLst/>
                  <a:latin typeface="Google Sans"/>
                </a:rPr>
                <a:t>€</a:t>
              </a:r>
              <a:r>
                <a:rPr lang="en-US" sz="1050" dirty="0">
                  <a:solidFill>
                    <a:schemeClr val="bg2">
                      <a:lumMod val="50000"/>
                    </a:schemeClr>
                  </a:solidFill>
                </a:rPr>
                <a:t>                                  From 25</a:t>
              </a:r>
              <a:r>
                <a:rPr lang="en-DE" sz="1050" b="0" i="0" dirty="0">
                  <a:solidFill>
                    <a:schemeClr val="bg2">
                      <a:lumMod val="50000"/>
                    </a:schemeClr>
                  </a:solidFill>
                  <a:effectLst/>
                  <a:latin typeface="Google Sans"/>
                </a:rPr>
                <a:t>€</a:t>
              </a:r>
              <a:endParaRPr lang="en-DE" sz="105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37189757-7AA5-4F8E-9D1A-6DE40DE993D7}"/>
                </a:ext>
              </a:extLst>
            </p:cNvPr>
            <p:cNvSpPr txBox="1"/>
            <p:nvPr/>
          </p:nvSpPr>
          <p:spPr>
            <a:xfrm>
              <a:off x="-6395529" y="4389668"/>
              <a:ext cx="6096000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US" sz="1050" dirty="0">
                  <a:solidFill>
                    <a:schemeClr val="bg2">
                      <a:lumMod val="50000"/>
                    </a:schemeClr>
                  </a:solidFill>
                </a:rPr>
                <a:t>From 25</a:t>
              </a:r>
              <a:r>
                <a:rPr lang="en-DE" sz="1050" b="0" i="0" dirty="0">
                  <a:solidFill>
                    <a:schemeClr val="bg2">
                      <a:lumMod val="50000"/>
                    </a:schemeClr>
                  </a:solidFill>
                  <a:effectLst/>
                  <a:latin typeface="Google Sans"/>
                </a:rPr>
                <a:t>€</a:t>
              </a:r>
              <a:r>
                <a:rPr lang="en-US" sz="1050" dirty="0">
                  <a:solidFill>
                    <a:schemeClr val="bg2">
                      <a:lumMod val="50000"/>
                    </a:schemeClr>
                  </a:solidFill>
                </a:rPr>
                <a:t>                                  From 50</a:t>
              </a:r>
              <a:r>
                <a:rPr lang="en-DE" sz="1050" b="0" i="0" dirty="0">
                  <a:solidFill>
                    <a:schemeClr val="bg2">
                      <a:lumMod val="50000"/>
                    </a:schemeClr>
                  </a:solidFill>
                  <a:effectLst/>
                  <a:latin typeface="Google Sans"/>
                </a:rPr>
                <a:t>€</a:t>
              </a:r>
              <a:endParaRPr lang="en-DE" sz="105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120" name="Rectangle: Rounded Corners 119">
              <a:extLst>
                <a:ext uri="{FF2B5EF4-FFF2-40B4-BE49-F238E27FC236}">
                  <a16:creationId xmlns:a16="http://schemas.microsoft.com/office/drawing/2014/main" id="{2BEA6D4C-CCC8-4FD5-B4B8-9F6FF64225BF}"/>
                </a:ext>
              </a:extLst>
            </p:cNvPr>
            <p:cNvSpPr/>
            <p:nvPr/>
          </p:nvSpPr>
          <p:spPr>
            <a:xfrm>
              <a:off x="-6307123" y="2147101"/>
              <a:ext cx="735102" cy="144671"/>
            </a:xfrm>
            <a:prstGeom prst="roundRect">
              <a:avLst/>
            </a:prstGeom>
            <a:solidFill>
              <a:srgbClr val="D6BE8E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glow>
                <a:srgbClr val="D6BE8E">
                  <a:alpha val="40000"/>
                </a:srgbClr>
              </a:glow>
              <a:outerShdw blurRad="44450" dist="27940" dir="5400000" algn="ctr">
                <a:srgbClr val="000000">
                  <a:alpha val="32000"/>
                </a:srgbClr>
              </a:outerShdw>
              <a:reflection stA="0" endPos="65000" dist="50800" dir="5400000" sy="-100000" algn="bl" rotWithShape="0"/>
              <a:softEdge rad="1270000"/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Book</a:t>
              </a:r>
              <a:endParaRPr lang="en-DE"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121" name="Rectangle: Rounded Corners 120">
              <a:extLst>
                <a:ext uri="{FF2B5EF4-FFF2-40B4-BE49-F238E27FC236}">
                  <a16:creationId xmlns:a16="http://schemas.microsoft.com/office/drawing/2014/main" id="{ED331DB3-52CE-48F2-9FFF-ED9143A5E954}"/>
                </a:ext>
              </a:extLst>
            </p:cNvPr>
            <p:cNvSpPr/>
            <p:nvPr/>
          </p:nvSpPr>
          <p:spPr>
            <a:xfrm>
              <a:off x="-4756695" y="2147101"/>
              <a:ext cx="735102" cy="144671"/>
            </a:xfrm>
            <a:prstGeom prst="roundRect">
              <a:avLst/>
            </a:prstGeom>
            <a:solidFill>
              <a:srgbClr val="D6BE8E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glow>
                <a:srgbClr val="D6BE8E">
                  <a:alpha val="40000"/>
                </a:srgbClr>
              </a:glow>
              <a:outerShdw blurRad="44450" dist="27940" dir="5400000" algn="ctr">
                <a:srgbClr val="000000">
                  <a:alpha val="32000"/>
                </a:srgbClr>
              </a:outerShdw>
              <a:reflection stA="0" endPos="65000" dist="50800" dir="5400000" sy="-100000" algn="bl" rotWithShape="0"/>
              <a:softEdge rad="1270000"/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Book</a:t>
              </a:r>
              <a:endParaRPr lang="en-DE"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122" name="Rectangle: Rounded Corners 121">
              <a:extLst>
                <a:ext uri="{FF2B5EF4-FFF2-40B4-BE49-F238E27FC236}">
                  <a16:creationId xmlns:a16="http://schemas.microsoft.com/office/drawing/2014/main" id="{121221B9-6D12-4330-8CAA-F45EDB1C858F}"/>
                </a:ext>
              </a:extLst>
            </p:cNvPr>
            <p:cNvSpPr/>
            <p:nvPr/>
          </p:nvSpPr>
          <p:spPr>
            <a:xfrm>
              <a:off x="-3206267" y="2147100"/>
              <a:ext cx="735102" cy="144671"/>
            </a:xfrm>
            <a:prstGeom prst="roundRect">
              <a:avLst/>
            </a:prstGeom>
            <a:solidFill>
              <a:srgbClr val="D6BE8E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glow>
                <a:srgbClr val="D6BE8E">
                  <a:alpha val="40000"/>
                </a:srgbClr>
              </a:glow>
              <a:outerShdw blurRad="44450" dist="27940" dir="5400000" algn="ctr">
                <a:srgbClr val="000000">
                  <a:alpha val="32000"/>
                </a:srgbClr>
              </a:outerShdw>
              <a:reflection stA="0" endPos="65000" dist="50800" dir="5400000" sy="-100000" algn="bl" rotWithShape="0"/>
              <a:softEdge rad="1270000"/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Book</a:t>
              </a:r>
              <a:endParaRPr lang="en-DE"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123" name="Rectangle: Rounded Corners 122">
              <a:extLst>
                <a:ext uri="{FF2B5EF4-FFF2-40B4-BE49-F238E27FC236}">
                  <a16:creationId xmlns:a16="http://schemas.microsoft.com/office/drawing/2014/main" id="{AB0C4270-F45E-451B-8325-D4F5201B7A63}"/>
                </a:ext>
              </a:extLst>
            </p:cNvPr>
            <p:cNvSpPr/>
            <p:nvPr/>
          </p:nvSpPr>
          <p:spPr>
            <a:xfrm>
              <a:off x="-1621266" y="2147099"/>
              <a:ext cx="735102" cy="144671"/>
            </a:xfrm>
            <a:prstGeom prst="roundRect">
              <a:avLst/>
            </a:prstGeom>
            <a:solidFill>
              <a:srgbClr val="D6BE8E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glow>
                <a:srgbClr val="D6BE8E">
                  <a:alpha val="40000"/>
                </a:srgbClr>
              </a:glow>
              <a:outerShdw blurRad="44450" dist="27940" dir="5400000" algn="ctr">
                <a:srgbClr val="000000">
                  <a:alpha val="32000"/>
                </a:srgbClr>
              </a:outerShdw>
              <a:reflection stA="0" endPos="65000" dist="50800" dir="5400000" sy="-100000" algn="bl" rotWithShape="0"/>
              <a:softEdge rad="1270000"/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Book</a:t>
              </a:r>
              <a:endParaRPr lang="en-DE"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124" name="Rectangle: Rounded Corners 123">
              <a:extLst>
                <a:ext uri="{FF2B5EF4-FFF2-40B4-BE49-F238E27FC236}">
                  <a16:creationId xmlns:a16="http://schemas.microsoft.com/office/drawing/2014/main" id="{D0F468D1-EE70-49A0-B0B3-0557DAAC2659}"/>
                </a:ext>
              </a:extLst>
            </p:cNvPr>
            <p:cNvSpPr/>
            <p:nvPr/>
          </p:nvSpPr>
          <p:spPr>
            <a:xfrm>
              <a:off x="-6301976" y="4651689"/>
              <a:ext cx="735102" cy="144671"/>
            </a:xfrm>
            <a:prstGeom prst="roundRect">
              <a:avLst/>
            </a:prstGeom>
            <a:solidFill>
              <a:srgbClr val="D6BE8E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glow>
                <a:srgbClr val="D6BE8E">
                  <a:alpha val="40000"/>
                </a:srgbClr>
              </a:glow>
              <a:outerShdw blurRad="44450" dist="27940" dir="5400000" algn="ctr">
                <a:srgbClr val="000000">
                  <a:alpha val="32000"/>
                </a:srgbClr>
              </a:outerShdw>
              <a:reflection stA="0" endPos="65000" dist="50800" dir="5400000" sy="-100000" algn="bl" rotWithShape="0"/>
              <a:softEdge rad="1270000"/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Book</a:t>
              </a:r>
              <a:endParaRPr lang="en-DE"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125" name="Rectangle: Rounded Corners 124">
              <a:extLst>
                <a:ext uri="{FF2B5EF4-FFF2-40B4-BE49-F238E27FC236}">
                  <a16:creationId xmlns:a16="http://schemas.microsoft.com/office/drawing/2014/main" id="{5FCD0985-1472-4CFD-B503-37F76D9952AF}"/>
                </a:ext>
              </a:extLst>
            </p:cNvPr>
            <p:cNvSpPr/>
            <p:nvPr/>
          </p:nvSpPr>
          <p:spPr>
            <a:xfrm>
              <a:off x="-4751548" y="4651689"/>
              <a:ext cx="735102" cy="144671"/>
            </a:xfrm>
            <a:prstGeom prst="roundRect">
              <a:avLst/>
            </a:prstGeom>
            <a:solidFill>
              <a:srgbClr val="D6BE8E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glow>
                <a:srgbClr val="D6BE8E">
                  <a:alpha val="40000"/>
                </a:srgbClr>
              </a:glow>
              <a:outerShdw blurRad="57785" dist="33020" dir="3180000" algn="ctr">
                <a:srgbClr val="000000">
                  <a:alpha val="30000"/>
                </a:srgbClr>
              </a:outerShdw>
              <a:reflection stA="0" endPos="65000" dist="50800" dir="5400000" sy="-100000" algn="bl" rotWithShape="0"/>
              <a:softEdge rad="1270000"/>
            </a:effectLst>
            <a:scene3d>
              <a:camera prst="orthographicFront">
                <a:rot lat="0" lon="0" rev="0"/>
              </a:camera>
              <a:lightRig rig="brightRoom" dir="t">
                <a:rot lat="0" lon="0" rev="600000"/>
              </a:lightRig>
            </a:scene3d>
            <a:sp3d prstMaterial="metal">
              <a:bevelT w="38100" h="57150" prst="angle"/>
            </a:sp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Book</a:t>
              </a:r>
              <a:endParaRPr lang="en-DE" sz="1200" b="1" dirty="0">
                <a:solidFill>
                  <a:schemeClr val="bg1"/>
                </a:solidFill>
              </a:endParaRPr>
            </a:p>
          </p:txBody>
        </p:sp>
        <p:pic>
          <p:nvPicPr>
            <p:cNvPr id="126" name="Picture 125">
              <a:extLst>
                <a:ext uri="{FF2B5EF4-FFF2-40B4-BE49-F238E27FC236}">
                  <a16:creationId xmlns:a16="http://schemas.microsoft.com/office/drawing/2014/main" id="{1A3401C5-4CB8-45E3-BF3D-E020B6A3034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7436453" y="-77382"/>
              <a:ext cx="7216483" cy="5056245"/>
            </a:xfrm>
            <a:prstGeom prst="rect">
              <a:avLst/>
            </a:prstGeom>
            <a:ln>
              <a:noFill/>
            </a:ln>
          </p:spPr>
        </p:pic>
        <p:sp>
          <p:nvSpPr>
            <p:cNvPr id="127" name="Rectangle: Rounded Corners 126">
              <a:extLst>
                <a:ext uri="{FF2B5EF4-FFF2-40B4-BE49-F238E27FC236}">
                  <a16:creationId xmlns:a16="http://schemas.microsoft.com/office/drawing/2014/main" id="{B4A86D81-70B5-489B-A1E5-5A7C4810C309}"/>
                </a:ext>
              </a:extLst>
            </p:cNvPr>
            <p:cNvSpPr/>
            <p:nvPr/>
          </p:nvSpPr>
          <p:spPr>
            <a:xfrm>
              <a:off x="-1768762" y="3839068"/>
              <a:ext cx="1136889" cy="261609"/>
            </a:xfrm>
            <a:prstGeom prst="roundRect">
              <a:avLst/>
            </a:prstGeom>
            <a:solidFill>
              <a:srgbClr val="D6BE8E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glow>
                <a:srgbClr val="D6BE8E">
                  <a:alpha val="40000"/>
                </a:srgbClr>
              </a:glow>
              <a:outerShdw blurRad="44450" dist="27940" dir="5400000" algn="ctr">
                <a:srgbClr val="000000">
                  <a:alpha val="32000"/>
                </a:srgbClr>
              </a:outerShdw>
              <a:reflection stA="0" endPos="65000" dist="50800" dir="5400000" sy="-100000" algn="bl" rotWithShape="0"/>
              <a:softEdge rad="1270000"/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Next</a:t>
              </a:r>
              <a:endParaRPr lang="en-DE"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81B1EF6D-C629-45C9-BD49-1EC589B7438C}"/>
                </a:ext>
              </a:extLst>
            </p:cNvPr>
            <p:cNvSpPr txBox="1"/>
            <p:nvPr/>
          </p:nvSpPr>
          <p:spPr>
            <a:xfrm>
              <a:off x="-3413811" y="1188124"/>
              <a:ext cx="1025371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chemeClr val="bg2">
                      <a:lumMod val="50000"/>
                    </a:schemeClr>
                  </a:solidFill>
                </a:rPr>
                <a:t>50</a:t>
              </a:r>
              <a:r>
                <a:rPr lang="en-US" sz="1800" dirty="0">
                  <a:solidFill>
                    <a:schemeClr val="bg2">
                      <a:lumMod val="50000"/>
                    </a:schemeClr>
                  </a:solidFill>
                </a:rPr>
                <a:t>.00</a:t>
              </a:r>
              <a:r>
                <a:rPr lang="en-DE" sz="1800" b="0" i="0" dirty="0">
                  <a:solidFill>
                    <a:schemeClr val="bg2">
                      <a:lumMod val="50000"/>
                    </a:schemeClr>
                  </a:solidFill>
                  <a:effectLst/>
                  <a:latin typeface="Google Sans"/>
                </a:rPr>
                <a:t>€</a:t>
              </a:r>
              <a:r>
                <a:rPr lang="en-US" sz="1800" dirty="0">
                  <a:solidFill>
                    <a:schemeClr val="bg2">
                      <a:lumMod val="50000"/>
                    </a:schemeClr>
                  </a:solidFill>
                </a:rPr>
                <a:t> </a:t>
              </a:r>
              <a:endParaRPr lang="en-DE" dirty="0"/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E728047B-4895-47A7-AE2F-4E06C7262026}"/>
                </a:ext>
              </a:extLst>
            </p:cNvPr>
            <p:cNvSpPr txBox="1"/>
            <p:nvPr/>
          </p:nvSpPr>
          <p:spPr>
            <a:xfrm>
              <a:off x="-3338721" y="1946445"/>
              <a:ext cx="2452557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de-DE" sz="1200" dirty="0">
                  <a:solidFill>
                    <a:schemeClr val="bg2">
                      <a:lumMod val="50000"/>
                    </a:schemeClr>
                  </a:solidFill>
                </a:rPr>
                <a:t>Unter den Linden 12, 10117 Berlin</a:t>
              </a:r>
              <a:endParaRPr lang="en-DE" sz="12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74F31139-DD6C-4582-B26C-D94F18370608}"/>
                </a:ext>
              </a:extLst>
            </p:cNvPr>
            <p:cNvSpPr/>
            <p:nvPr/>
          </p:nvSpPr>
          <p:spPr>
            <a:xfrm>
              <a:off x="-3347530" y="3264632"/>
              <a:ext cx="1158042" cy="3737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3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Attendants</a:t>
              </a:r>
              <a:endParaRPr lang="en-DE" sz="13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31" name="Isosceles Triangle 130">
              <a:extLst>
                <a:ext uri="{FF2B5EF4-FFF2-40B4-BE49-F238E27FC236}">
                  <a16:creationId xmlns:a16="http://schemas.microsoft.com/office/drawing/2014/main" id="{BCA276A7-C2C0-4799-8445-D31B7110C804}"/>
                </a:ext>
              </a:extLst>
            </p:cNvPr>
            <p:cNvSpPr/>
            <p:nvPr/>
          </p:nvSpPr>
          <p:spPr>
            <a:xfrm flipV="1">
              <a:off x="-2415427" y="3422092"/>
              <a:ext cx="99344" cy="73097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CA50F04C-AA0C-4482-B19B-A1A46A65CB62}"/>
                </a:ext>
              </a:extLst>
            </p:cNvPr>
            <p:cNvSpPr/>
            <p:nvPr/>
          </p:nvSpPr>
          <p:spPr>
            <a:xfrm>
              <a:off x="-3347530" y="3655352"/>
              <a:ext cx="1158042" cy="1928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Single</a:t>
              </a:r>
              <a:endParaRPr lang="en-DE" sz="12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F95E2958-58C1-4DDD-BE22-1F4F75763537}"/>
                </a:ext>
              </a:extLst>
            </p:cNvPr>
            <p:cNvSpPr/>
            <p:nvPr/>
          </p:nvSpPr>
          <p:spPr>
            <a:xfrm>
              <a:off x="-3347530" y="3853733"/>
              <a:ext cx="1158042" cy="1928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Couple</a:t>
              </a:r>
              <a:endParaRPr lang="en-DE" sz="12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45DD7742-ECFD-4811-814D-D1C818F392C5}"/>
                </a:ext>
              </a:extLst>
            </p:cNvPr>
            <p:cNvSpPr/>
            <p:nvPr/>
          </p:nvSpPr>
          <p:spPr>
            <a:xfrm>
              <a:off x="-3347530" y="4048285"/>
              <a:ext cx="1158042" cy="1928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chilly" dir="t">
                <a:rot lat="0" lon="0" rev="18480000"/>
              </a:lightRig>
            </a:scene3d>
            <a:sp3d prstMaterial="clear">
              <a:bevelT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Groups</a:t>
              </a:r>
              <a:endParaRPr lang="en-DE" sz="12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5BDB903C-90CD-4D91-9F7B-9A7DCD7BC8AB}"/>
                </a:ext>
              </a:extLst>
            </p:cNvPr>
            <p:cNvSpPr/>
            <p:nvPr/>
          </p:nvSpPr>
          <p:spPr>
            <a:xfrm>
              <a:off x="-1809242" y="3264632"/>
              <a:ext cx="1158042" cy="3737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sz="12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6A5D9149-01D4-47B6-B669-6545E4955A8E}"/>
                </a:ext>
              </a:extLst>
            </p:cNvPr>
            <p:cNvSpPr/>
            <p:nvPr/>
          </p:nvSpPr>
          <p:spPr>
            <a:xfrm>
              <a:off x="-1431417" y="3264631"/>
              <a:ext cx="443946" cy="3737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4</a:t>
              </a:r>
              <a:endParaRPr lang="en-DE" sz="12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973783C4-4B07-491A-8E86-476E8398A5AD}"/>
                </a:ext>
              </a:extLst>
            </p:cNvPr>
            <p:cNvSpPr txBox="1"/>
            <p:nvPr/>
          </p:nvSpPr>
          <p:spPr>
            <a:xfrm>
              <a:off x="-1827545" y="3259410"/>
              <a:ext cx="1195672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-              +</a:t>
              </a:r>
              <a:endParaRPr lang="en-DE" dirty="0"/>
            </a:p>
          </p:txBody>
        </p:sp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id="{BA38DBE3-BEA6-459A-ACA0-270521D9C3AB}"/>
                </a:ext>
              </a:extLst>
            </p:cNvPr>
            <p:cNvGrpSpPr/>
            <p:nvPr/>
          </p:nvGrpSpPr>
          <p:grpSpPr>
            <a:xfrm>
              <a:off x="-7182874" y="3558131"/>
              <a:ext cx="3183551" cy="908930"/>
              <a:chOff x="2765876" y="4974556"/>
              <a:chExt cx="3183551" cy="908930"/>
            </a:xfrm>
          </p:grpSpPr>
          <p:sp>
            <p:nvSpPr>
              <p:cNvPr id="140" name="Rectangle 139">
                <a:extLst>
                  <a:ext uri="{FF2B5EF4-FFF2-40B4-BE49-F238E27FC236}">
                    <a16:creationId xmlns:a16="http://schemas.microsoft.com/office/drawing/2014/main" id="{52D4B935-66CB-4402-B756-0B2E49AE4D71}"/>
                  </a:ext>
                </a:extLst>
              </p:cNvPr>
              <p:cNvSpPr/>
              <p:nvPr/>
            </p:nvSpPr>
            <p:spPr>
              <a:xfrm>
                <a:off x="2765876" y="4974556"/>
                <a:ext cx="3183551" cy="341437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Preferred Therapist</a:t>
                </a:r>
                <a:endParaRPr lang="en-DE" sz="12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grpSp>
            <p:nvGrpSpPr>
              <p:cNvPr id="141" name="Group 140">
                <a:extLst>
                  <a:ext uri="{FF2B5EF4-FFF2-40B4-BE49-F238E27FC236}">
                    <a16:creationId xmlns:a16="http://schemas.microsoft.com/office/drawing/2014/main" id="{A815DAC3-6F0A-464F-92D3-AAC464C7CEA8}"/>
                  </a:ext>
                </a:extLst>
              </p:cNvPr>
              <p:cNvGrpSpPr/>
              <p:nvPr/>
            </p:nvGrpSpPr>
            <p:grpSpPr>
              <a:xfrm>
                <a:off x="5725861" y="5071552"/>
                <a:ext cx="91533" cy="121710"/>
                <a:chOff x="6129623" y="4258079"/>
                <a:chExt cx="356944" cy="448061"/>
              </a:xfrm>
            </p:grpSpPr>
            <p:sp>
              <p:nvSpPr>
                <p:cNvPr id="145" name="L-Shape 144">
                  <a:extLst>
                    <a:ext uri="{FF2B5EF4-FFF2-40B4-BE49-F238E27FC236}">
                      <a16:creationId xmlns:a16="http://schemas.microsoft.com/office/drawing/2014/main" id="{1B19CA2F-AB5D-4A92-B073-29BDC9D96721}"/>
                    </a:ext>
                  </a:extLst>
                </p:cNvPr>
                <p:cNvSpPr/>
                <p:nvPr/>
              </p:nvSpPr>
              <p:spPr>
                <a:xfrm rot="18808882">
                  <a:off x="6147826" y="4367400"/>
                  <a:ext cx="335793" cy="341688"/>
                </a:xfrm>
                <a:prstGeom prst="corner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  <p:sp>
              <p:nvSpPr>
                <p:cNvPr id="146" name="Rectangle 145">
                  <a:extLst>
                    <a:ext uri="{FF2B5EF4-FFF2-40B4-BE49-F238E27FC236}">
                      <a16:creationId xmlns:a16="http://schemas.microsoft.com/office/drawing/2014/main" id="{1295C05D-7BD1-4DA1-90FB-24457A1B86CD}"/>
                    </a:ext>
                  </a:extLst>
                </p:cNvPr>
                <p:cNvSpPr/>
                <p:nvPr/>
              </p:nvSpPr>
              <p:spPr>
                <a:xfrm rot="18783512">
                  <a:off x="6143696" y="4244006"/>
                  <a:ext cx="325142" cy="35328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DE"/>
                </a:p>
              </p:txBody>
            </p:sp>
          </p:grpSp>
          <p:sp>
            <p:nvSpPr>
              <p:cNvPr id="142" name="Rectangle 141">
                <a:extLst>
                  <a:ext uri="{FF2B5EF4-FFF2-40B4-BE49-F238E27FC236}">
                    <a16:creationId xmlns:a16="http://schemas.microsoft.com/office/drawing/2014/main" id="{19EDA50C-CF5F-4668-94B4-2064A39966D2}"/>
                  </a:ext>
                </a:extLst>
              </p:cNvPr>
              <p:cNvSpPr/>
              <p:nvPr/>
            </p:nvSpPr>
            <p:spPr>
              <a:xfrm>
                <a:off x="2765876" y="5315993"/>
                <a:ext cx="3183551" cy="192883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Male</a:t>
                </a:r>
                <a:endParaRPr lang="en-DE" sz="12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43" name="Rectangle 142">
                <a:extLst>
                  <a:ext uri="{FF2B5EF4-FFF2-40B4-BE49-F238E27FC236}">
                    <a16:creationId xmlns:a16="http://schemas.microsoft.com/office/drawing/2014/main" id="{B3AABE30-3FB0-4F48-9421-C6FE800ACFCE}"/>
                  </a:ext>
                </a:extLst>
              </p:cNvPr>
              <p:cNvSpPr/>
              <p:nvPr/>
            </p:nvSpPr>
            <p:spPr>
              <a:xfrm>
                <a:off x="2765876" y="5510622"/>
                <a:ext cx="3183551" cy="192883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Female</a:t>
                </a:r>
                <a:endParaRPr lang="en-DE" sz="12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44" name="Rectangle 143">
                <a:extLst>
                  <a:ext uri="{FF2B5EF4-FFF2-40B4-BE49-F238E27FC236}">
                    <a16:creationId xmlns:a16="http://schemas.microsoft.com/office/drawing/2014/main" id="{CBD2B9BD-ACA1-4BC0-ADD5-B49B3B16409E}"/>
                  </a:ext>
                </a:extLst>
              </p:cNvPr>
              <p:cNvSpPr/>
              <p:nvPr/>
            </p:nvSpPr>
            <p:spPr>
              <a:xfrm>
                <a:off x="2765876" y="5690603"/>
                <a:ext cx="3183551" cy="192883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</a:ln>
              <a:effectLst/>
              <a:scene3d>
                <a:camera prst="orthographicFront">
                  <a:rot lat="0" lon="0" rev="0"/>
                </a:camera>
                <a:lightRig rig="chilly" dir="t">
                  <a:rot lat="0" lon="0" rev="18480000"/>
                </a:lightRig>
              </a:scene3d>
              <a:sp3d prstMaterial="clear">
                <a:bevelT h="635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No preference</a:t>
                </a:r>
                <a:endParaRPr lang="en-DE" sz="12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pic>
          <p:nvPicPr>
            <p:cNvPr id="139" name="Picture 138">
              <a:extLst>
                <a:ext uri="{FF2B5EF4-FFF2-40B4-BE49-F238E27FC236}">
                  <a16:creationId xmlns:a16="http://schemas.microsoft.com/office/drawing/2014/main" id="{E075A704-A737-4AED-A6D7-73A13453296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7178009" y="194221"/>
              <a:ext cx="3163256" cy="3163256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82" name="TextBox 81">
            <a:extLst>
              <a:ext uri="{FF2B5EF4-FFF2-40B4-BE49-F238E27FC236}">
                <a16:creationId xmlns:a16="http://schemas.microsoft.com/office/drawing/2014/main" id="{1D46E7C1-BC3E-44E1-A102-626D806E7DFC}"/>
              </a:ext>
            </a:extLst>
          </p:cNvPr>
          <p:cNvSpPr txBox="1"/>
          <p:nvPr/>
        </p:nvSpPr>
        <p:spPr>
          <a:xfrm>
            <a:off x="6505748" y="1049497"/>
            <a:ext cx="2740450" cy="11387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sz="3400" dirty="0"/>
              <a:t>Deep Tissue</a:t>
            </a:r>
            <a:br>
              <a:rPr lang="en-US" sz="3400" dirty="0"/>
            </a:br>
            <a:r>
              <a:rPr lang="en-US" sz="3400" dirty="0"/>
              <a:t>Massage</a:t>
            </a:r>
            <a:endParaRPr lang="en-DE" sz="34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49FEB18-CD01-4914-80DF-A2C0C4D41FF7}"/>
              </a:ext>
            </a:extLst>
          </p:cNvPr>
          <p:cNvSpPr/>
          <p:nvPr/>
        </p:nvSpPr>
        <p:spPr>
          <a:xfrm>
            <a:off x="6505748" y="2681127"/>
            <a:ext cx="2817050" cy="6122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884954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3C364808-6CEB-4DEF-8962-D1E997D7B9A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5" y="829064"/>
            <a:ext cx="12021730" cy="11014593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C7244CB9-C5DA-4B95-89A2-76D93FE4B559}"/>
              </a:ext>
            </a:extLst>
          </p:cNvPr>
          <p:cNvSpPr txBox="1"/>
          <p:nvPr/>
        </p:nvSpPr>
        <p:spPr>
          <a:xfrm>
            <a:off x="3568461" y="3860932"/>
            <a:ext cx="6096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chemeClr val="bg2">
                    <a:lumMod val="50000"/>
                  </a:schemeClr>
                </a:solidFill>
              </a:rPr>
              <a:t>From 25</a:t>
            </a:r>
            <a:r>
              <a:rPr lang="en-DE" sz="1050" b="0" i="0" dirty="0">
                <a:solidFill>
                  <a:schemeClr val="bg2">
                    <a:lumMod val="50000"/>
                  </a:schemeClr>
                </a:solidFill>
                <a:effectLst/>
                <a:latin typeface="Google Sans"/>
              </a:rPr>
              <a:t>€</a:t>
            </a:r>
            <a:r>
              <a:rPr lang="en-US" sz="1050" dirty="0">
                <a:solidFill>
                  <a:schemeClr val="bg2">
                    <a:lumMod val="50000"/>
                  </a:schemeClr>
                </a:solidFill>
              </a:rPr>
              <a:t>                                  From 25</a:t>
            </a:r>
            <a:r>
              <a:rPr lang="en-DE" sz="1050" b="0" i="0" dirty="0">
                <a:solidFill>
                  <a:schemeClr val="bg2">
                    <a:lumMod val="50000"/>
                  </a:schemeClr>
                </a:solidFill>
                <a:effectLst/>
                <a:latin typeface="Google Sans"/>
              </a:rPr>
              <a:t>€</a:t>
            </a:r>
            <a:r>
              <a:rPr lang="en-US" sz="1050" dirty="0">
                <a:solidFill>
                  <a:schemeClr val="bg2">
                    <a:lumMod val="50000"/>
                  </a:schemeClr>
                </a:solidFill>
              </a:rPr>
              <a:t>                                   From 35</a:t>
            </a:r>
            <a:r>
              <a:rPr lang="en-DE" sz="1050" b="0" i="0" dirty="0">
                <a:solidFill>
                  <a:schemeClr val="bg2">
                    <a:lumMod val="50000"/>
                  </a:schemeClr>
                </a:solidFill>
                <a:effectLst/>
                <a:latin typeface="Google Sans"/>
              </a:rPr>
              <a:t>€</a:t>
            </a:r>
            <a:r>
              <a:rPr lang="en-US" sz="1050" dirty="0">
                <a:solidFill>
                  <a:schemeClr val="bg2">
                    <a:lumMod val="50000"/>
                  </a:schemeClr>
                </a:solidFill>
              </a:rPr>
              <a:t>                                  From 50</a:t>
            </a:r>
            <a:r>
              <a:rPr lang="en-DE" sz="1050" b="0" i="0" dirty="0">
                <a:solidFill>
                  <a:schemeClr val="bg2">
                    <a:lumMod val="50000"/>
                  </a:schemeClr>
                </a:solidFill>
                <a:effectLst/>
                <a:latin typeface="Google Sans"/>
              </a:rPr>
              <a:t>€</a:t>
            </a:r>
            <a:endParaRPr lang="en-DE" sz="105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F4AA71D-8D92-45B5-87B6-714AD4DD95D8}"/>
              </a:ext>
            </a:extLst>
          </p:cNvPr>
          <p:cNvSpPr txBox="1"/>
          <p:nvPr/>
        </p:nvSpPr>
        <p:spPr>
          <a:xfrm>
            <a:off x="3568461" y="6336360"/>
            <a:ext cx="6096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chemeClr val="bg2">
                    <a:lumMod val="50000"/>
                  </a:schemeClr>
                </a:solidFill>
              </a:rPr>
              <a:t>From 45</a:t>
            </a:r>
            <a:r>
              <a:rPr lang="en-DE" sz="1050" b="0" i="0" dirty="0">
                <a:solidFill>
                  <a:schemeClr val="bg2">
                    <a:lumMod val="50000"/>
                  </a:schemeClr>
                </a:solidFill>
                <a:effectLst/>
                <a:latin typeface="Google Sans"/>
              </a:rPr>
              <a:t>€</a:t>
            </a:r>
            <a:r>
              <a:rPr lang="en-US" sz="1050" dirty="0">
                <a:solidFill>
                  <a:schemeClr val="bg2">
                    <a:lumMod val="50000"/>
                  </a:schemeClr>
                </a:solidFill>
              </a:rPr>
              <a:t>                                  From 35</a:t>
            </a:r>
            <a:r>
              <a:rPr lang="en-DE" sz="1050" b="0" i="0" dirty="0">
                <a:solidFill>
                  <a:schemeClr val="bg2">
                    <a:lumMod val="50000"/>
                  </a:schemeClr>
                </a:solidFill>
                <a:effectLst/>
                <a:latin typeface="Google Sans"/>
              </a:rPr>
              <a:t>€</a:t>
            </a:r>
            <a:r>
              <a:rPr lang="en-US" sz="1050" dirty="0">
                <a:solidFill>
                  <a:schemeClr val="bg2">
                    <a:lumMod val="50000"/>
                  </a:schemeClr>
                </a:solidFill>
              </a:rPr>
              <a:t>                                   From 25</a:t>
            </a:r>
            <a:r>
              <a:rPr lang="en-DE" sz="1050" b="0" i="0" dirty="0">
                <a:solidFill>
                  <a:schemeClr val="bg2">
                    <a:lumMod val="50000"/>
                  </a:schemeClr>
                </a:solidFill>
                <a:effectLst/>
                <a:latin typeface="Google Sans"/>
              </a:rPr>
              <a:t>€</a:t>
            </a:r>
            <a:r>
              <a:rPr lang="en-US" sz="1050" dirty="0">
                <a:solidFill>
                  <a:schemeClr val="bg2">
                    <a:lumMod val="50000"/>
                  </a:schemeClr>
                </a:solidFill>
              </a:rPr>
              <a:t>                                  From 25</a:t>
            </a:r>
            <a:r>
              <a:rPr lang="en-DE" sz="1050" b="0" i="0" dirty="0">
                <a:solidFill>
                  <a:schemeClr val="bg2">
                    <a:lumMod val="50000"/>
                  </a:schemeClr>
                </a:solidFill>
                <a:effectLst/>
                <a:latin typeface="Google Sans"/>
              </a:rPr>
              <a:t>€</a:t>
            </a:r>
            <a:endParaRPr lang="en-DE" sz="105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414E7329-E9E8-46BE-BFF7-F95AD9DCAC2E}"/>
              </a:ext>
            </a:extLst>
          </p:cNvPr>
          <p:cNvSpPr/>
          <p:nvPr/>
        </p:nvSpPr>
        <p:spPr>
          <a:xfrm>
            <a:off x="3656867" y="4120953"/>
            <a:ext cx="735102" cy="144671"/>
          </a:xfrm>
          <a:prstGeom prst="roundRect">
            <a:avLst/>
          </a:prstGeom>
          <a:solidFill>
            <a:srgbClr val="D6BE8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44450" dist="27940" dir="5400000" algn="ctr">
              <a:srgbClr val="000000">
                <a:alpha val="32000"/>
              </a:srgb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Book</a:t>
            </a:r>
            <a:endParaRPr lang="en-DE" sz="1200" b="1" dirty="0">
              <a:solidFill>
                <a:schemeClr val="bg1"/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6489085F-30D8-4D78-A8B2-348C2FD1525B}"/>
              </a:ext>
            </a:extLst>
          </p:cNvPr>
          <p:cNvSpPr/>
          <p:nvPr/>
        </p:nvSpPr>
        <p:spPr>
          <a:xfrm>
            <a:off x="5207295" y="4120953"/>
            <a:ext cx="735102" cy="144671"/>
          </a:xfrm>
          <a:prstGeom prst="roundRect">
            <a:avLst/>
          </a:prstGeom>
          <a:solidFill>
            <a:srgbClr val="D6BE8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44450" dist="27940" dir="5400000" algn="ctr">
              <a:srgbClr val="000000">
                <a:alpha val="32000"/>
              </a:srgb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Book</a:t>
            </a:r>
            <a:endParaRPr lang="en-DE" sz="1200" b="1" dirty="0">
              <a:solidFill>
                <a:schemeClr val="bg1"/>
              </a:solidFill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D612FD68-3A24-40BA-B535-D988A576F2F4}"/>
              </a:ext>
            </a:extLst>
          </p:cNvPr>
          <p:cNvSpPr/>
          <p:nvPr/>
        </p:nvSpPr>
        <p:spPr>
          <a:xfrm>
            <a:off x="6757723" y="4120952"/>
            <a:ext cx="735102" cy="144671"/>
          </a:xfrm>
          <a:prstGeom prst="roundRect">
            <a:avLst/>
          </a:prstGeom>
          <a:solidFill>
            <a:srgbClr val="D6BE8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44450" dist="27940" dir="5400000" algn="ctr">
              <a:srgbClr val="000000">
                <a:alpha val="32000"/>
              </a:srgb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Book</a:t>
            </a:r>
            <a:endParaRPr lang="en-DE" sz="1200" b="1" dirty="0">
              <a:solidFill>
                <a:schemeClr val="bg1"/>
              </a:solidFill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4158A111-1E04-409C-B356-23141EB093EC}"/>
              </a:ext>
            </a:extLst>
          </p:cNvPr>
          <p:cNvSpPr/>
          <p:nvPr/>
        </p:nvSpPr>
        <p:spPr>
          <a:xfrm>
            <a:off x="8342724" y="4120951"/>
            <a:ext cx="735102" cy="144671"/>
          </a:xfrm>
          <a:prstGeom prst="roundRect">
            <a:avLst/>
          </a:prstGeom>
          <a:solidFill>
            <a:srgbClr val="D6BE8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44450" dist="27940" dir="5400000" algn="ctr">
              <a:srgbClr val="000000">
                <a:alpha val="32000"/>
              </a:srgb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Book</a:t>
            </a:r>
            <a:endParaRPr lang="en-DE" sz="1200" b="1" dirty="0">
              <a:solidFill>
                <a:schemeClr val="bg1"/>
              </a:solidFill>
            </a:endParaRP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D2C2A19D-A4CE-48F3-958B-FEE33C0999C9}"/>
              </a:ext>
            </a:extLst>
          </p:cNvPr>
          <p:cNvSpPr/>
          <p:nvPr/>
        </p:nvSpPr>
        <p:spPr>
          <a:xfrm>
            <a:off x="3656867" y="6597971"/>
            <a:ext cx="735102" cy="144671"/>
          </a:xfrm>
          <a:prstGeom prst="roundRect">
            <a:avLst/>
          </a:prstGeom>
          <a:solidFill>
            <a:srgbClr val="D6BE8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44450" dist="27940" dir="5400000" algn="ctr">
              <a:srgbClr val="000000">
                <a:alpha val="32000"/>
              </a:srgb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Book</a:t>
            </a:r>
            <a:endParaRPr lang="en-DE" sz="1200" b="1" dirty="0">
              <a:solidFill>
                <a:schemeClr val="bg1"/>
              </a:solidFill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7436159A-5165-4BC6-A41B-30E8017194D4}"/>
              </a:ext>
            </a:extLst>
          </p:cNvPr>
          <p:cNvSpPr/>
          <p:nvPr/>
        </p:nvSpPr>
        <p:spPr>
          <a:xfrm>
            <a:off x="5207295" y="6597971"/>
            <a:ext cx="735102" cy="144671"/>
          </a:xfrm>
          <a:prstGeom prst="roundRect">
            <a:avLst/>
          </a:prstGeom>
          <a:solidFill>
            <a:srgbClr val="D6BE8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44450" dist="27940" dir="5400000" algn="ctr">
              <a:srgbClr val="000000">
                <a:alpha val="32000"/>
              </a:srgb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Book</a:t>
            </a:r>
            <a:endParaRPr lang="en-DE" sz="1200" b="1" dirty="0">
              <a:solidFill>
                <a:schemeClr val="bg1"/>
              </a:solidFill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C3B89657-5CF2-457B-B574-4810F4FAF11C}"/>
              </a:ext>
            </a:extLst>
          </p:cNvPr>
          <p:cNvSpPr/>
          <p:nvPr/>
        </p:nvSpPr>
        <p:spPr>
          <a:xfrm>
            <a:off x="6757723" y="6597970"/>
            <a:ext cx="735102" cy="144671"/>
          </a:xfrm>
          <a:prstGeom prst="roundRect">
            <a:avLst/>
          </a:prstGeom>
          <a:solidFill>
            <a:srgbClr val="D6BE8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44450" dist="27940" dir="5400000" algn="ctr">
              <a:srgbClr val="000000">
                <a:alpha val="32000"/>
              </a:srgb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Book</a:t>
            </a:r>
            <a:endParaRPr lang="en-DE" sz="1200" b="1" dirty="0">
              <a:solidFill>
                <a:schemeClr val="bg1"/>
              </a:solidFill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B5701EF6-DCFF-4E1D-99E2-134282D04DB1}"/>
              </a:ext>
            </a:extLst>
          </p:cNvPr>
          <p:cNvSpPr/>
          <p:nvPr/>
        </p:nvSpPr>
        <p:spPr>
          <a:xfrm>
            <a:off x="8342724" y="6597969"/>
            <a:ext cx="735102" cy="144671"/>
          </a:xfrm>
          <a:prstGeom prst="roundRect">
            <a:avLst/>
          </a:prstGeom>
          <a:solidFill>
            <a:srgbClr val="D6BE8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44450" dist="27940" dir="5400000" algn="ctr">
              <a:srgbClr val="000000">
                <a:alpha val="32000"/>
              </a:srgb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Book</a:t>
            </a:r>
            <a:endParaRPr lang="en-DE" sz="1200" b="1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30E457E-A86D-46EB-A70E-B07AE6F18DCF}"/>
              </a:ext>
            </a:extLst>
          </p:cNvPr>
          <p:cNvSpPr txBox="1"/>
          <p:nvPr/>
        </p:nvSpPr>
        <p:spPr>
          <a:xfrm>
            <a:off x="3568461" y="8895424"/>
            <a:ext cx="6096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chemeClr val="bg2">
                    <a:lumMod val="50000"/>
                  </a:schemeClr>
                </a:solidFill>
              </a:rPr>
              <a:t>From 50</a:t>
            </a:r>
            <a:r>
              <a:rPr lang="en-DE" sz="1050" b="0" i="0" dirty="0">
                <a:solidFill>
                  <a:schemeClr val="bg2">
                    <a:lumMod val="50000"/>
                  </a:schemeClr>
                </a:solidFill>
                <a:effectLst/>
                <a:latin typeface="Google Sans"/>
              </a:rPr>
              <a:t>€</a:t>
            </a:r>
            <a:r>
              <a:rPr lang="en-US" sz="1050" dirty="0">
                <a:solidFill>
                  <a:schemeClr val="bg2">
                    <a:lumMod val="50000"/>
                  </a:schemeClr>
                </a:solidFill>
              </a:rPr>
              <a:t>                                  From 35</a:t>
            </a:r>
            <a:r>
              <a:rPr lang="en-DE" sz="1050" b="0" i="0" dirty="0">
                <a:solidFill>
                  <a:schemeClr val="bg2">
                    <a:lumMod val="50000"/>
                  </a:schemeClr>
                </a:solidFill>
                <a:effectLst/>
                <a:latin typeface="Google Sans"/>
              </a:rPr>
              <a:t>€</a:t>
            </a:r>
            <a:r>
              <a:rPr lang="en-US" sz="1050" dirty="0">
                <a:solidFill>
                  <a:schemeClr val="bg2">
                    <a:lumMod val="50000"/>
                  </a:schemeClr>
                </a:solidFill>
              </a:rPr>
              <a:t>                                   From 30</a:t>
            </a:r>
            <a:r>
              <a:rPr lang="en-DE" sz="1050" b="0" i="0" dirty="0">
                <a:solidFill>
                  <a:schemeClr val="bg2">
                    <a:lumMod val="50000"/>
                  </a:schemeClr>
                </a:solidFill>
                <a:effectLst/>
                <a:latin typeface="Google Sans"/>
              </a:rPr>
              <a:t>€</a:t>
            </a:r>
            <a:r>
              <a:rPr lang="en-US" sz="1050" dirty="0">
                <a:solidFill>
                  <a:schemeClr val="bg2">
                    <a:lumMod val="50000"/>
                  </a:schemeClr>
                </a:solidFill>
              </a:rPr>
              <a:t>                                  From 25</a:t>
            </a:r>
            <a:r>
              <a:rPr lang="en-DE" sz="1050" b="0" i="0" dirty="0">
                <a:solidFill>
                  <a:schemeClr val="bg2">
                    <a:lumMod val="50000"/>
                  </a:schemeClr>
                </a:solidFill>
                <a:effectLst/>
                <a:latin typeface="Google Sans"/>
              </a:rPr>
              <a:t>€</a:t>
            </a:r>
            <a:endParaRPr lang="en-DE" sz="105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9372BF1-DFF7-4186-A7BC-5CF44C4CCBC7}"/>
              </a:ext>
            </a:extLst>
          </p:cNvPr>
          <p:cNvSpPr txBox="1"/>
          <p:nvPr/>
        </p:nvSpPr>
        <p:spPr>
          <a:xfrm>
            <a:off x="3568461" y="11376085"/>
            <a:ext cx="6096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chemeClr val="bg2">
                    <a:lumMod val="50000"/>
                  </a:schemeClr>
                </a:solidFill>
              </a:rPr>
              <a:t>From 25</a:t>
            </a:r>
            <a:r>
              <a:rPr lang="en-DE" sz="1050" b="0" i="0" dirty="0">
                <a:solidFill>
                  <a:schemeClr val="bg2">
                    <a:lumMod val="50000"/>
                  </a:schemeClr>
                </a:solidFill>
                <a:effectLst/>
                <a:latin typeface="Google Sans"/>
              </a:rPr>
              <a:t>€</a:t>
            </a:r>
            <a:r>
              <a:rPr lang="en-US" sz="1050" dirty="0">
                <a:solidFill>
                  <a:schemeClr val="bg2">
                    <a:lumMod val="50000"/>
                  </a:schemeClr>
                </a:solidFill>
              </a:rPr>
              <a:t>                                  From 50</a:t>
            </a:r>
            <a:r>
              <a:rPr lang="en-DE" sz="1050" b="0" i="0" dirty="0">
                <a:solidFill>
                  <a:schemeClr val="bg2">
                    <a:lumMod val="50000"/>
                  </a:schemeClr>
                </a:solidFill>
                <a:effectLst/>
                <a:latin typeface="Google Sans"/>
              </a:rPr>
              <a:t>€</a:t>
            </a:r>
            <a:endParaRPr lang="en-DE" sz="105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9A57945E-DC2E-4335-B572-0ED4A95E039F}"/>
              </a:ext>
            </a:extLst>
          </p:cNvPr>
          <p:cNvSpPr/>
          <p:nvPr/>
        </p:nvSpPr>
        <p:spPr>
          <a:xfrm>
            <a:off x="3656867" y="9133518"/>
            <a:ext cx="735102" cy="144671"/>
          </a:xfrm>
          <a:prstGeom prst="roundRect">
            <a:avLst/>
          </a:prstGeom>
          <a:solidFill>
            <a:srgbClr val="D6BE8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44450" dist="27940" dir="5400000" algn="ctr">
              <a:srgbClr val="000000">
                <a:alpha val="32000"/>
              </a:srgb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Book</a:t>
            </a:r>
            <a:endParaRPr lang="en-DE" sz="1200" b="1" dirty="0">
              <a:solidFill>
                <a:schemeClr val="bg1"/>
              </a:solidFill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78087816-39DA-4620-A803-82ADB58B5369}"/>
              </a:ext>
            </a:extLst>
          </p:cNvPr>
          <p:cNvSpPr/>
          <p:nvPr/>
        </p:nvSpPr>
        <p:spPr>
          <a:xfrm>
            <a:off x="5207295" y="9133518"/>
            <a:ext cx="735102" cy="144671"/>
          </a:xfrm>
          <a:prstGeom prst="roundRect">
            <a:avLst/>
          </a:prstGeom>
          <a:solidFill>
            <a:srgbClr val="D6BE8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44450" dist="27940" dir="5400000" algn="ctr">
              <a:srgbClr val="000000">
                <a:alpha val="32000"/>
              </a:srgb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Book</a:t>
            </a:r>
            <a:endParaRPr lang="en-DE" sz="1200" b="1" dirty="0">
              <a:solidFill>
                <a:schemeClr val="bg1"/>
              </a:solidFill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7F09DAF9-373C-4D6B-88E6-4CB363B2A2E9}"/>
              </a:ext>
            </a:extLst>
          </p:cNvPr>
          <p:cNvSpPr/>
          <p:nvPr/>
        </p:nvSpPr>
        <p:spPr>
          <a:xfrm>
            <a:off x="6757723" y="9133517"/>
            <a:ext cx="735102" cy="144671"/>
          </a:xfrm>
          <a:prstGeom prst="roundRect">
            <a:avLst/>
          </a:prstGeom>
          <a:solidFill>
            <a:srgbClr val="D6BE8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44450" dist="27940" dir="5400000" algn="ctr">
              <a:srgbClr val="000000">
                <a:alpha val="32000"/>
              </a:srgb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Book</a:t>
            </a:r>
            <a:endParaRPr lang="en-DE" sz="1200" b="1" dirty="0">
              <a:solidFill>
                <a:schemeClr val="bg1"/>
              </a:solidFill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2A50A2C5-9A97-4C32-AE08-C6383ED5142F}"/>
              </a:ext>
            </a:extLst>
          </p:cNvPr>
          <p:cNvSpPr/>
          <p:nvPr/>
        </p:nvSpPr>
        <p:spPr>
          <a:xfrm>
            <a:off x="8342724" y="9133516"/>
            <a:ext cx="735102" cy="144671"/>
          </a:xfrm>
          <a:prstGeom prst="roundRect">
            <a:avLst/>
          </a:prstGeom>
          <a:solidFill>
            <a:srgbClr val="D6BE8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44450" dist="27940" dir="5400000" algn="ctr">
              <a:srgbClr val="000000">
                <a:alpha val="32000"/>
              </a:srgb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Book</a:t>
            </a:r>
            <a:endParaRPr lang="en-DE" sz="1200" b="1" dirty="0">
              <a:solidFill>
                <a:schemeClr val="bg1"/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A794AB7C-C5CA-464F-B8C6-F2195CB1A037}"/>
              </a:ext>
            </a:extLst>
          </p:cNvPr>
          <p:cNvSpPr/>
          <p:nvPr/>
        </p:nvSpPr>
        <p:spPr>
          <a:xfrm>
            <a:off x="3662014" y="11638106"/>
            <a:ext cx="735102" cy="144671"/>
          </a:xfrm>
          <a:prstGeom prst="roundRect">
            <a:avLst/>
          </a:prstGeom>
          <a:solidFill>
            <a:srgbClr val="D6BE8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44450" dist="27940" dir="5400000" algn="ctr">
              <a:srgbClr val="000000">
                <a:alpha val="32000"/>
              </a:srgb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Book</a:t>
            </a:r>
            <a:endParaRPr lang="en-DE" sz="1200" b="1" dirty="0">
              <a:solidFill>
                <a:schemeClr val="bg1"/>
              </a:solidFill>
            </a:endParaRP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C8D959BA-C9D1-49FB-9341-0096DE43562E}"/>
              </a:ext>
            </a:extLst>
          </p:cNvPr>
          <p:cNvSpPr/>
          <p:nvPr/>
        </p:nvSpPr>
        <p:spPr>
          <a:xfrm>
            <a:off x="5212442" y="11638106"/>
            <a:ext cx="735102" cy="144671"/>
          </a:xfrm>
          <a:prstGeom prst="roundRect">
            <a:avLst/>
          </a:prstGeom>
          <a:solidFill>
            <a:srgbClr val="D6BE8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44450" dist="27940" dir="5400000" algn="ctr">
              <a:srgbClr val="000000">
                <a:alpha val="32000"/>
              </a:srgb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Book</a:t>
            </a:r>
            <a:endParaRPr lang="en-DE" sz="1200" b="1" dirty="0">
              <a:solidFill>
                <a:schemeClr val="bg1"/>
              </a:solidFill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AD66AC28-86C8-4A76-B88A-9C56B76BFFA0}"/>
              </a:ext>
            </a:extLst>
          </p:cNvPr>
          <p:cNvSpPr/>
          <p:nvPr/>
        </p:nvSpPr>
        <p:spPr>
          <a:xfrm>
            <a:off x="0" y="1"/>
            <a:ext cx="12192000" cy="7810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69" name="Picture 68">
            <a:extLst>
              <a:ext uri="{FF2B5EF4-FFF2-40B4-BE49-F238E27FC236}">
                <a16:creationId xmlns:a16="http://schemas.microsoft.com/office/drawing/2014/main" id="{6A44C821-1D6C-483C-A912-FAC9126FC5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2863850" cy="781050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70" name="Rectangle 69">
            <a:extLst>
              <a:ext uri="{FF2B5EF4-FFF2-40B4-BE49-F238E27FC236}">
                <a16:creationId xmlns:a16="http://schemas.microsoft.com/office/drawing/2014/main" id="{DDF389CF-DE6A-4B2D-A58C-86E86E361E02}"/>
              </a:ext>
            </a:extLst>
          </p:cNvPr>
          <p:cNvSpPr/>
          <p:nvPr/>
        </p:nvSpPr>
        <p:spPr>
          <a:xfrm>
            <a:off x="421393" y="219076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13713BEC-3329-4EB3-9351-6BEDC9F1F229}"/>
              </a:ext>
            </a:extLst>
          </p:cNvPr>
          <p:cNvSpPr/>
          <p:nvPr/>
        </p:nvSpPr>
        <p:spPr>
          <a:xfrm>
            <a:off x="9589347" y="5874"/>
            <a:ext cx="868177" cy="7810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91776830-7069-42CB-93BF-B38571572164}"/>
              </a:ext>
            </a:extLst>
          </p:cNvPr>
          <p:cNvSpPr/>
          <p:nvPr/>
        </p:nvSpPr>
        <p:spPr>
          <a:xfrm>
            <a:off x="7898909" y="11123"/>
            <a:ext cx="868177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D8A57507-350F-40C2-A2C2-7D154E7B3AA2}"/>
              </a:ext>
            </a:extLst>
          </p:cNvPr>
          <p:cNvSpPr/>
          <p:nvPr/>
        </p:nvSpPr>
        <p:spPr>
          <a:xfrm>
            <a:off x="11227186" y="14042"/>
            <a:ext cx="809691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Sign out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AA209D97-3F67-40C0-A65C-3F2212B664DF}"/>
              </a:ext>
            </a:extLst>
          </p:cNvPr>
          <p:cNvSpPr/>
          <p:nvPr/>
        </p:nvSpPr>
        <p:spPr>
          <a:xfrm>
            <a:off x="6091993" y="14042"/>
            <a:ext cx="937513" cy="7670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u="sng" dirty="0">
                <a:solidFill>
                  <a:srgbClr val="FF75FF"/>
                </a:solidFill>
              </a:rPr>
              <a:t>Home</a:t>
            </a:r>
            <a:endParaRPr lang="en-DE" sz="1400" u="sng" dirty="0">
              <a:solidFill>
                <a:srgbClr val="FF75FF"/>
              </a:solidFill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AF1BD9E0-0A39-4469-8466-6DC3D803D4E1}"/>
              </a:ext>
            </a:extLst>
          </p:cNvPr>
          <p:cNvSpPr/>
          <p:nvPr/>
        </p:nvSpPr>
        <p:spPr>
          <a:xfrm>
            <a:off x="8767886" y="11123"/>
            <a:ext cx="823382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Services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7F6673DB-7D8C-4A26-A9B0-07F51AF0DFB7}"/>
              </a:ext>
            </a:extLst>
          </p:cNvPr>
          <p:cNvSpPr/>
          <p:nvPr/>
        </p:nvSpPr>
        <p:spPr>
          <a:xfrm>
            <a:off x="7029932" y="11122"/>
            <a:ext cx="868177" cy="7624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Bookings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07E1A75C-9953-4512-857C-77D3BC7DC3EE}"/>
              </a:ext>
            </a:extLst>
          </p:cNvPr>
          <p:cNvSpPr/>
          <p:nvPr/>
        </p:nvSpPr>
        <p:spPr>
          <a:xfrm>
            <a:off x="10458324" y="4366"/>
            <a:ext cx="763395" cy="791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Profile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37630F3-26CA-4265-99D7-4820F17749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1368" y="0"/>
            <a:ext cx="146098" cy="6858000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108F4065-056E-4BAD-B584-0BAA5BB4F2BC}"/>
              </a:ext>
            </a:extLst>
          </p:cNvPr>
          <p:cNvSpPr/>
          <p:nvPr/>
        </p:nvSpPr>
        <p:spPr>
          <a:xfrm>
            <a:off x="12066532" y="133351"/>
            <a:ext cx="113382" cy="329565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46BB732-3C03-4AB4-BB7A-C142DA764CC8}"/>
              </a:ext>
            </a:extLst>
          </p:cNvPr>
          <p:cNvGrpSpPr/>
          <p:nvPr/>
        </p:nvGrpSpPr>
        <p:grpSpPr>
          <a:xfrm>
            <a:off x="-15535" y="-14042"/>
            <a:ext cx="12061930" cy="6858000"/>
            <a:chOff x="-12950" y="-5609"/>
            <a:chExt cx="12061930" cy="6858000"/>
          </a:xfrm>
        </p:grpSpPr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6272A170-F326-4A33-84EF-2C0C63ED38A5}"/>
                </a:ext>
              </a:extLst>
            </p:cNvPr>
            <p:cNvSpPr/>
            <p:nvPr/>
          </p:nvSpPr>
          <p:spPr>
            <a:xfrm>
              <a:off x="-12950" y="-5609"/>
              <a:ext cx="12061930" cy="6858000"/>
            </a:xfrm>
            <a:prstGeom prst="rect">
              <a:avLst/>
            </a:prstGeom>
            <a:solidFill>
              <a:schemeClr val="tx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dirty="0"/>
            </a:p>
          </p:txBody>
        </p: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C022270B-F0F1-45FA-B724-F1B380404FEC}"/>
                </a:ext>
              </a:extLst>
            </p:cNvPr>
            <p:cNvGrpSpPr/>
            <p:nvPr/>
          </p:nvGrpSpPr>
          <p:grpSpPr>
            <a:xfrm>
              <a:off x="3157862" y="2088577"/>
              <a:ext cx="6096001" cy="3598478"/>
              <a:chOff x="-6681665" y="-1468522"/>
              <a:chExt cx="6096001" cy="3598478"/>
            </a:xfrm>
          </p:grpSpPr>
          <p:sp>
            <p:nvSpPr>
              <p:cNvPr id="85" name="Rectangle: Rounded Corners 84">
                <a:extLst>
                  <a:ext uri="{FF2B5EF4-FFF2-40B4-BE49-F238E27FC236}">
                    <a16:creationId xmlns:a16="http://schemas.microsoft.com/office/drawing/2014/main" id="{075AC040-60D3-49D5-8F1C-DAEFDF7ABDAD}"/>
                  </a:ext>
                </a:extLst>
              </p:cNvPr>
              <p:cNvSpPr/>
              <p:nvPr/>
            </p:nvSpPr>
            <p:spPr>
              <a:xfrm>
                <a:off x="-6125745" y="-2026"/>
                <a:ext cx="735102" cy="144671"/>
              </a:xfrm>
              <a:prstGeom prst="roundRect">
                <a:avLst/>
              </a:prstGeom>
              <a:solidFill>
                <a:srgbClr val="D6BE8E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>
                <a:glow>
                  <a:srgbClr val="D6BE8E">
                    <a:alpha val="40000"/>
                  </a:srgbClr>
                </a:glow>
                <a:outerShdw blurRad="44450" dist="27940" dir="5400000" algn="ctr">
                  <a:srgbClr val="000000">
                    <a:alpha val="32000"/>
                  </a:srgbClr>
                </a:outerShdw>
                <a:reflection stA="0" endPos="65000" dist="50800" dir="5400000" sy="-100000" algn="bl" rotWithShape="0"/>
                <a:softEdge rad="1270000"/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2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chemeClr val="bg1"/>
                    </a:solidFill>
                  </a:rPr>
                  <a:t>Book</a:t>
                </a:r>
                <a:endParaRPr lang="en-DE" sz="12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6" name="Rectangle: Rounded Corners 85">
                <a:extLst>
                  <a:ext uri="{FF2B5EF4-FFF2-40B4-BE49-F238E27FC236}">
                    <a16:creationId xmlns:a16="http://schemas.microsoft.com/office/drawing/2014/main" id="{B2A5CBCF-8B72-42A3-B5D5-2E01AF79A69F}"/>
                  </a:ext>
                </a:extLst>
              </p:cNvPr>
              <p:cNvSpPr/>
              <p:nvPr/>
            </p:nvSpPr>
            <p:spPr>
              <a:xfrm>
                <a:off x="-4575317" y="-2026"/>
                <a:ext cx="735102" cy="144671"/>
              </a:xfrm>
              <a:prstGeom prst="roundRect">
                <a:avLst/>
              </a:prstGeom>
              <a:solidFill>
                <a:srgbClr val="D6BE8E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>
                <a:glow>
                  <a:srgbClr val="D6BE8E">
                    <a:alpha val="40000"/>
                  </a:srgbClr>
                </a:glow>
                <a:outerShdw blurRad="44450" dist="27940" dir="5400000" algn="ctr">
                  <a:srgbClr val="000000">
                    <a:alpha val="32000"/>
                  </a:srgbClr>
                </a:outerShdw>
                <a:reflection stA="0" endPos="65000" dist="50800" dir="5400000" sy="-100000" algn="bl" rotWithShape="0"/>
                <a:softEdge rad="1270000"/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2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chemeClr val="bg1"/>
                    </a:solidFill>
                  </a:rPr>
                  <a:t>Book</a:t>
                </a:r>
                <a:endParaRPr lang="en-DE" sz="12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7" name="Rectangle: Rounded Corners 86">
                <a:extLst>
                  <a:ext uri="{FF2B5EF4-FFF2-40B4-BE49-F238E27FC236}">
                    <a16:creationId xmlns:a16="http://schemas.microsoft.com/office/drawing/2014/main" id="{097EDCA9-CF56-48E7-81E9-AFC881F30287}"/>
                  </a:ext>
                </a:extLst>
              </p:cNvPr>
              <p:cNvSpPr/>
              <p:nvPr/>
            </p:nvSpPr>
            <p:spPr>
              <a:xfrm>
                <a:off x="-3024889" y="-2027"/>
                <a:ext cx="735102" cy="144671"/>
              </a:xfrm>
              <a:prstGeom prst="roundRect">
                <a:avLst/>
              </a:prstGeom>
              <a:solidFill>
                <a:srgbClr val="D6BE8E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>
                <a:glow>
                  <a:srgbClr val="D6BE8E">
                    <a:alpha val="40000"/>
                  </a:srgbClr>
                </a:glow>
                <a:outerShdw blurRad="44450" dist="27940" dir="5400000" algn="ctr">
                  <a:srgbClr val="000000">
                    <a:alpha val="32000"/>
                  </a:srgbClr>
                </a:outerShdw>
                <a:reflection stA="0" endPos="65000" dist="50800" dir="5400000" sy="-100000" algn="bl" rotWithShape="0"/>
                <a:softEdge rad="1270000"/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2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chemeClr val="bg1"/>
                    </a:solidFill>
                  </a:rPr>
                  <a:t>Book</a:t>
                </a:r>
                <a:endParaRPr lang="en-DE" sz="12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8" name="Rectangle: Rounded Corners 87">
                <a:extLst>
                  <a:ext uri="{FF2B5EF4-FFF2-40B4-BE49-F238E27FC236}">
                    <a16:creationId xmlns:a16="http://schemas.microsoft.com/office/drawing/2014/main" id="{4DCDD1A9-8422-4B23-9E21-69AD76C47118}"/>
                  </a:ext>
                </a:extLst>
              </p:cNvPr>
              <p:cNvSpPr/>
              <p:nvPr/>
            </p:nvSpPr>
            <p:spPr>
              <a:xfrm>
                <a:off x="-1439888" y="-2028"/>
                <a:ext cx="735102" cy="144671"/>
              </a:xfrm>
              <a:prstGeom prst="roundRect">
                <a:avLst/>
              </a:prstGeom>
              <a:solidFill>
                <a:srgbClr val="D6BE8E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>
                <a:glow>
                  <a:srgbClr val="D6BE8E">
                    <a:alpha val="40000"/>
                  </a:srgbClr>
                </a:glow>
                <a:outerShdw blurRad="44450" dist="27940" dir="5400000" algn="ctr">
                  <a:srgbClr val="000000">
                    <a:alpha val="32000"/>
                  </a:srgbClr>
                </a:outerShdw>
                <a:reflection stA="0" endPos="65000" dist="50800" dir="5400000" sy="-100000" algn="bl" rotWithShape="0"/>
                <a:softEdge rad="1270000"/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2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chemeClr val="bg1"/>
                    </a:solidFill>
                  </a:rPr>
                  <a:t>Book</a:t>
                </a:r>
                <a:endParaRPr lang="en-DE" sz="12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C175F82D-6573-4464-9211-4655FF5CD427}"/>
                  </a:ext>
                </a:extLst>
              </p:cNvPr>
              <p:cNvSpPr txBox="1"/>
              <p:nvPr/>
            </p:nvSpPr>
            <p:spPr>
              <a:xfrm>
                <a:off x="-3232433" y="-961003"/>
                <a:ext cx="1025371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chemeClr val="bg2">
                        <a:lumMod val="50000"/>
                      </a:schemeClr>
                    </a:solidFill>
                  </a:rPr>
                  <a:t>50</a:t>
                </a:r>
                <a:r>
                  <a:rPr lang="en-US" sz="1800" dirty="0">
                    <a:solidFill>
                      <a:schemeClr val="bg2">
                        <a:lumMod val="50000"/>
                      </a:schemeClr>
                    </a:solidFill>
                  </a:rPr>
                  <a:t>.00</a:t>
                </a:r>
                <a:r>
                  <a:rPr lang="en-DE" sz="1800" b="0" i="0" dirty="0">
                    <a:solidFill>
                      <a:schemeClr val="bg2">
                        <a:lumMod val="50000"/>
                      </a:schemeClr>
                    </a:solidFill>
                    <a:effectLst/>
                    <a:latin typeface="Google Sans"/>
                  </a:rPr>
                  <a:t>€</a:t>
                </a:r>
                <a:r>
                  <a:rPr lang="en-US" sz="1800" dirty="0">
                    <a:solidFill>
                      <a:schemeClr val="bg2">
                        <a:lumMod val="50000"/>
                      </a:schemeClr>
                    </a:solidFill>
                  </a:rPr>
                  <a:t> </a:t>
                </a:r>
                <a:endParaRPr lang="en-DE" dirty="0"/>
              </a:p>
            </p:txBody>
          </p:sp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2D090B81-F1D5-4455-A0B5-789860B7EB96}"/>
                  </a:ext>
                </a:extLst>
              </p:cNvPr>
              <p:cNvSpPr txBox="1"/>
              <p:nvPr/>
            </p:nvSpPr>
            <p:spPr>
              <a:xfrm>
                <a:off x="-3157343" y="-202682"/>
                <a:ext cx="2452557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r>
                  <a:rPr lang="de-DE" sz="1200" dirty="0">
                    <a:solidFill>
                      <a:schemeClr val="bg2">
                        <a:lumMod val="50000"/>
                      </a:schemeClr>
                    </a:solidFill>
                  </a:rPr>
                  <a:t>Unter den Linden 12, 10117 Berlin</a:t>
                </a:r>
                <a:endParaRPr lang="en-DE" sz="1200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7D6FF266-7439-4FFD-B325-95F7D9851C8F}"/>
                  </a:ext>
                </a:extLst>
              </p:cNvPr>
              <p:cNvSpPr/>
              <p:nvPr/>
            </p:nvSpPr>
            <p:spPr>
              <a:xfrm>
                <a:off x="-3166152" y="1115505"/>
                <a:ext cx="1158042" cy="37378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3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Attendants</a:t>
                </a:r>
                <a:endParaRPr lang="en-DE" sz="13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92" name="Isosceles Triangle 91">
                <a:extLst>
                  <a:ext uri="{FF2B5EF4-FFF2-40B4-BE49-F238E27FC236}">
                    <a16:creationId xmlns:a16="http://schemas.microsoft.com/office/drawing/2014/main" id="{E8226808-02D2-4FCA-821B-FB648A28794F}"/>
                  </a:ext>
                </a:extLst>
              </p:cNvPr>
              <p:cNvSpPr/>
              <p:nvPr/>
            </p:nvSpPr>
            <p:spPr>
              <a:xfrm flipV="1">
                <a:off x="-2234049" y="1272965"/>
                <a:ext cx="99344" cy="73097"/>
              </a:xfrm>
              <a:prstGeom prst="triangle">
                <a:avLst/>
              </a:prstGeom>
              <a:ln>
                <a:noFill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71BECDF9-7919-4E26-8DF5-35ECEC626008}"/>
                  </a:ext>
                </a:extLst>
              </p:cNvPr>
              <p:cNvSpPr/>
              <p:nvPr/>
            </p:nvSpPr>
            <p:spPr>
              <a:xfrm>
                <a:off x="-3166152" y="1506225"/>
                <a:ext cx="1158042" cy="19288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Single</a:t>
                </a:r>
                <a:endParaRPr lang="en-DE" sz="12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9D5A0C6A-9B5C-432C-BCB0-11B15BE921E5}"/>
                  </a:ext>
                </a:extLst>
              </p:cNvPr>
              <p:cNvSpPr/>
              <p:nvPr/>
            </p:nvSpPr>
            <p:spPr>
              <a:xfrm>
                <a:off x="-3166152" y="1704606"/>
                <a:ext cx="1158042" cy="19288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Couple</a:t>
                </a:r>
                <a:endParaRPr lang="en-DE" sz="12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017E55A7-9427-4975-A5B7-8A2C995CCCB5}"/>
                  </a:ext>
                </a:extLst>
              </p:cNvPr>
              <p:cNvSpPr/>
              <p:nvPr/>
            </p:nvSpPr>
            <p:spPr>
              <a:xfrm>
                <a:off x="-3166152" y="1899158"/>
                <a:ext cx="1158042" cy="19288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hilly" dir="t">
                  <a:rot lat="0" lon="0" rev="18480000"/>
                </a:lightRig>
              </a:scene3d>
              <a:sp3d prstMaterial="clear">
                <a:bevelT h="635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Groups</a:t>
                </a:r>
                <a:endParaRPr lang="en-DE" sz="12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A51C2863-2554-4050-808B-94326B4CA675}"/>
                  </a:ext>
                </a:extLst>
              </p:cNvPr>
              <p:cNvSpPr/>
              <p:nvPr/>
            </p:nvSpPr>
            <p:spPr>
              <a:xfrm>
                <a:off x="-1250039" y="1115504"/>
                <a:ext cx="443946" cy="37378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4</a:t>
                </a:r>
                <a:endParaRPr lang="en-DE" sz="12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pic>
            <p:nvPicPr>
              <p:cNvPr id="97" name="Picture 96">
                <a:extLst>
                  <a:ext uri="{FF2B5EF4-FFF2-40B4-BE49-F238E27FC236}">
                    <a16:creationId xmlns:a16="http://schemas.microsoft.com/office/drawing/2014/main" id="{93F20DDE-5B9D-436D-BF5C-5482D23374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6681665" y="-1468522"/>
                <a:ext cx="6096001" cy="3598478"/>
              </a:xfrm>
              <a:prstGeom prst="rect">
                <a:avLst/>
              </a:prstGeom>
              <a:ln>
                <a:noFill/>
              </a:ln>
              <a:effectLst>
                <a:outerShdw blurRad="190500" algn="tl" rotWithShape="0">
                  <a:srgbClr val="000000">
                    <a:alpha val="70000"/>
                  </a:srgbClr>
                </a:outerShdw>
              </a:effectLst>
            </p:spPr>
          </p:pic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71A3AE1C-33E9-41EA-A15B-E542E602A024}"/>
                  </a:ext>
                </a:extLst>
              </p:cNvPr>
              <p:cNvSpPr/>
              <p:nvPr/>
            </p:nvSpPr>
            <p:spPr>
              <a:xfrm>
                <a:off x="-3484850" y="-810386"/>
                <a:ext cx="844550" cy="51760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8:00 am</a:t>
                </a:r>
                <a:endParaRPr lang="en-DE" sz="12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E5B1D129-336B-45D1-8F4B-A86B3EE2ACB4}"/>
                  </a:ext>
                </a:extLst>
              </p:cNvPr>
              <p:cNvSpPr/>
              <p:nvPr/>
            </p:nvSpPr>
            <p:spPr>
              <a:xfrm>
                <a:off x="-3484850" y="-186884"/>
                <a:ext cx="844550" cy="51760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10:00 am</a:t>
                </a:r>
                <a:endParaRPr lang="en-DE" sz="12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9E642850-294F-406D-9EF8-ECE74B4D0D84}"/>
                  </a:ext>
                </a:extLst>
              </p:cNvPr>
              <p:cNvSpPr/>
              <p:nvPr/>
            </p:nvSpPr>
            <p:spPr>
              <a:xfrm>
                <a:off x="-3474781" y="401520"/>
                <a:ext cx="844550" cy="51760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12:00 am</a:t>
                </a:r>
                <a:endParaRPr lang="en-DE" sz="12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101" name="Rectangle 100">
                <a:extLst>
                  <a:ext uri="{FF2B5EF4-FFF2-40B4-BE49-F238E27FC236}">
                    <a16:creationId xmlns:a16="http://schemas.microsoft.com/office/drawing/2014/main" id="{56EED4D1-D9ED-4160-A483-EE3F94F00CF9}"/>
                  </a:ext>
                </a:extLst>
              </p:cNvPr>
              <p:cNvSpPr/>
              <p:nvPr/>
            </p:nvSpPr>
            <p:spPr>
              <a:xfrm>
                <a:off x="-2560952" y="401520"/>
                <a:ext cx="844550" cy="51760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6:00 pm</a:t>
                </a:r>
                <a:endParaRPr lang="en-DE" sz="12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CB5BA3A6-CA3D-478C-AC94-A04AF30C2B04}"/>
                  </a:ext>
                </a:extLst>
              </p:cNvPr>
              <p:cNvSpPr/>
              <p:nvPr/>
            </p:nvSpPr>
            <p:spPr>
              <a:xfrm>
                <a:off x="-2560952" y="-186885"/>
                <a:ext cx="844550" cy="51760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4:00 pm</a:t>
                </a:r>
                <a:endParaRPr lang="en-DE" sz="12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FB9DB0CB-7F73-4BF7-A169-244F5E0BD463}"/>
                  </a:ext>
                </a:extLst>
              </p:cNvPr>
              <p:cNvSpPr/>
              <p:nvPr/>
            </p:nvSpPr>
            <p:spPr>
              <a:xfrm>
                <a:off x="-1613363" y="-202139"/>
                <a:ext cx="844550" cy="51760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glow rad="63500">
                  <a:schemeClr val="tx1"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10:00 pm</a:t>
                </a:r>
                <a:endParaRPr lang="en-DE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824179F9-280B-48F2-8F98-D6886C57702D}"/>
                  </a:ext>
                </a:extLst>
              </p:cNvPr>
              <p:cNvSpPr/>
              <p:nvPr/>
            </p:nvSpPr>
            <p:spPr>
              <a:xfrm>
                <a:off x="-1613363" y="-807836"/>
                <a:ext cx="844550" cy="51760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8:00 pm</a:t>
                </a:r>
                <a:endParaRPr lang="en-DE" sz="12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2267A82A-C3ED-4C64-BEED-F8DC04898A28}"/>
                  </a:ext>
                </a:extLst>
              </p:cNvPr>
              <p:cNvSpPr/>
              <p:nvPr/>
            </p:nvSpPr>
            <p:spPr>
              <a:xfrm>
                <a:off x="-2556189" y="-801134"/>
                <a:ext cx="844550" cy="51760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2:00 pm</a:t>
                </a:r>
                <a:endParaRPr lang="en-DE" sz="12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6A615C24-134D-4F67-A6BB-C138605F77B9}"/>
                  </a:ext>
                </a:extLst>
              </p:cNvPr>
              <p:cNvSpPr/>
              <p:nvPr/>
            </p:nvSpPr>
            <p:spPr>
              <a:xfrm>
                <a:off x="-3749614" y="1654520"/>
                <a:ext cx="1778117" cy="38059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CFFADB75-4701-4D83-B47D-F8205D325089}"/>
                  </a:ext>
                </a:extLst>
              </p:cNvPr>
              <p:cNvSpPr/>
              <p:nvPr/>
            </p:nvSpPr>
            <p:spPr>
              <a:xfrm>
                <a:off x="-4734428" y="1265030"/>
                <a:ext cx="840050" cy="27384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Booked out</a:t>
                </a:r>
                <a:endParaRPr lang="en-DE" sz="11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1758AD5C-2A23-44A5-BFB7-8F8A5D46FCCF}"/>
                  </a:ext>
                </a:extLst>
              </p:cNvPr>
              <p:cNvSpPr/>
              <p:nvPr/>
            </p:nvSpPr>
            <p:spPr>
              <a:xfrm>
                <a:off x="-6085535" y="1265030"/>
                <a:ext cx="840050" cy="27384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Available</a:t>
                </a:r>
                <a:endParaRPr lang="en-DE" sz="11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DEC69500-9527-483E-AACA-2A045E17D222}"/>
                  </a:ext>
                </a:extLst>
              </p:cNvPr>
              <p:cNvSpPr/>
              <p:nvPr/>
            </p:nvSpPr>
            <p:spPr>
              <a:xfrm>
                <a:off x="-6222849" y="1350927"/>
                <a:ext cx="111946" cy="108278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69766308-8AC5-4A39-AF87-A882E5D22C26}"/>
                  </a:ext>
                </a:extLst>
              </p:cNvPr>
              <p:cNvSpPr/>
              <p:nvPr/>
            </p:nvSpPr>
            <p:spPr>
              <a:xfrm>
                <a:off x="-4883371" y="1350927"/>
                <a:ext cx="111946" cy="108278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0BF4EAC7-11A1-40F7-B263-5FC926533B33}"/>
                  </a:ext>
                </a:extLst>
              </p:cNvPr>
              <p:cNvSpPr/>
              <p:nvPr/>
            </p:nvSpPr>
            <p:spPr>
              <a:xfrm>
                <a:off x="-6544290" y="1635935"/>
                <a:ext cx="707588" cy="34811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Back</a:t>
                </a:r>
                <a:endParaRPr lang="en-DE" sz="12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0B29FCD6-EFAE-47B1-8BC7-EE3B5D47AC1C}"/>
                  </a:ext>
                </a:extLst>
              </p:cNvPr>
              <p:cNvSpPr/>
              <p:nvPr/>
            </p:nvSpPr>
            <p:spPr>
              <a:xfrm>
                <a:off x="-3573042" y="-1340512"/>
                <a:ext cx="2510865" cy="42001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9A5BBA7F-E4E7-47E2-9371-02CD547CE388}"/>
                  </a:ext>
                </a:extLst>
              </p:cNvPr>
              <p:cNvSpPr/>
              <p:nvPr/>
            </p:nvSpPr>
            <p:spPr>
              <a:xfrm>
                <a:off x="-5799812" y="-1243982"/>
                <a:ext cx="1294937" cy="18995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December</a:t>
                </a:r>
                <a:endParaRPr lang="en-DE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114" name="Rectangle: Rounded Corners 113">
                <a:extLst>
                  <a:ext uri="{FF2B5EF4-FFF2-40B4-BE49-F238E27FC236}">
                    <a16:creationId xmlns:a16="http://schemas.microsoft.com/office/drawing/2014/main" id="{C9AD07F9-8820-4C9C-ADFC-9E1C206E86C0}"/>
                  </a:ext>
                </a:extLst>
              </p:cNvPr>
              <p:cNvSpPr/>
              <p:nvPr/>
            </p:nvSpPr>
            <p:spPr>
              <a:xfrm>
                <a:off x="-1434098" y="1635935"/>
                <a:ext cx="703667" cy="348113"/>
              </a:xfrm>
              <a:prstGeom prst="roundRect">
                <a:avLst/>
              </a:prstGeom>
              <a:solidFill>
                <a:srgbClr val="D6BE8E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>
                <a:glow>
                  <a:srgbClr val="D6BE8E">
                    <a:alpha val="40000"/>
                  </a:srgbClr>
                </a:glow>
                <a:outerShdw blurRad="44450" dist="27940" dir="5400000" algn="ctr">
                  <a:srgbClr val="000000">
                    <a:alpha val="32000"/>
                  </a:srgbClr>
                </a:outerShdw>
                <a:reflection stA="0" endPos="65000" dist="50800" dir="5400000" sy="-100000" algn="bl" rotWithShape="0"/>
                <a:softEdge rad="1270000"/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2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chemeClr val="bg1"/>
                    </a:solidFill>
                  </a:rPr>
                  <a:t>Pay</a:t>
                </a:r>
                <a:endParaRPr lang="en-DE" sz="1200" b="1" dirty="0">
                  <a:solidFill>
                    <a:schemeClr val="bg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319465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3C364808-6CEB-4DEF-8962-D1E997D7B9A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5" y="829064"/>
            <a:ext cx="12021730" cy="11014593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C7244CB9-C5DA-4B95-89A2-76D93FE4B559}"/>
              </a:ext>
            </a:extLst>
          </p:cNvPr>
          <p:cNvSpPr txBox="1"/>
          <p:nvPr/>
        </p:nvSpPr>
        <p:spPr>
          <a:xfrm>
            <a:off x="3568461" y="3860932"/>
            <a:ext cx="6096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chemeClr val="bg2">
                    <a:lumMod val="50000"/>
                  </a:schemeClr>
                </a:solidFill>
              </a:rPr>
              <a:t>From 25</a:t>
            </a:r>
            <a:r>
              <a:rPr lang="en-DE" sz="1050" b="0" i="0" dirty="0">
                <a:solidFill>
                  <a:schemeClr val="bg2">
                    <a:lumMod val="50000"/>
                  </a:schemeClr>
                </a:solidFill>
                <a:effectLst/>
                <a:latin typeface="Google Sans"/>
              </a:rPr>
              <a:t>€</a:t>
            </a:r>
            <a:r>
              <a:rPr lang="en-US" sz="1050" dirty="0">
                <a:solidFill>
                  <a:schemeClr val="bg2">
                    <a:lumMod val="50000"/>
                  </a:schemeClr>
                </a:solidFill>
              </a:rPr>
              <a:t>                                  From 25</a:t>
            </a:r>
            <a:r>
              <a:rPr lang="en-DE" sz="1050" b="0" i="0" dirty="0">
                <a:solidFill>
                  <a:schemeClr val="bg2">
                    <a:lumMod val="50000"/>
                  </a:schemeClr>
                </a:solidFill>
                <a:effectLst/>
                <a:latin typeface="Google Sans"/>
              </a:rPr>
              <a:t>€</a:t>
            </a:r>
            <a:r>
              <a:rPr lang="en-US" sz="1050" dirty="0">
                <a:solidFill>
                  <a:schemeClr val="bg2">
                    <a:lumMod val="50000"/>
                  </a:schemeClr>
                </a:solidFill>
              </a:rPr>
              <a:t>                                   From 35</a:t>
            </a:r>
            <a:r>
              <a:rPr lang="en-DE" sz="1050" b="0" i="0" dirty="0">
                <a:solidFill>
                  <a:schemeClr val="bg2">
                    <a:lumMod val="50000"/>
                  </a:schemeClr>
                </a:solidFill>
                <a:effectLst/>
                <a:latin typeface="Google Sans"/>
              </a:rPr>
              <a:t>€</a:t>
            </a:r>
            <a:r>
              <a:rPr lang="en-US" sz="1050" dirty="0">
                <a:solidFill>
                  <a:schemeClr val="bg2">
                    <a:lumMod val="50000"/>
                  </a:schemeClr>
                </a:solidFill>
              </a:rPr>
              <a:t>                                  From 50</a:t>
            </a:r>
            <a:r>
              <a:rPr lang="en-DE" sz="1050" b="0" i="0" dirty="0">
                <a:solidFill>
                  <a:schemeClr val="bg2">
                    <a:lumMod val="50000"/>
                  </a:schemeClr>
                </a:solidFill>
                <a:effectLst/>
                <a:latin typeface="Google Sans"/>
              </a:rPr>
              <a:t>€</a:t>
            </a:r>
            <a:endParaRPr lang="en-DE" sz="105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F4AA71D-8D92-45B5-87B6-714AD4DD95D8}"/>
              </a:ext>
            </a:extLst>
          </p:cNvPr>
          <p:cNvSpPr txBox="1"/>
          <p:nvPr/>
        </p:nvSpPr>
        <p:spPr>
          <a:xfrm>
            <a:off x="3568461" y="6336360"/>
            <a:ext cx="6096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chemeClr val="bg2">
                    <a:lumMod val="50000"/>
                  </a:schemeClr>
                </a:solidFill>
              </a:rPr>
              <a:t>From 45</a:t>
            </a:r>
            <a:r>
              <a:rPr lang="en-DE" sz="1050" b="0" i="0" dirty="0">
                <a:solidFill>
                  <a:schemeClr val="bg2">
                    <a:lumMod val="50000"/>
                  </a:schemeClr>
                </a:solidFill>
                <a:effectLst/>
                <a:latin typeface="Google Sans"/>
              </a:rPr>
              <a:t>€</a:t>
            </a:r>
            <a:r>
              <a:rPr lang="en-US" sz="1050" dirty="0">
                <a:solidFill>
                  <a:schemeClr val="bg2">
                    <a:lumMod val="50000"/>
                  </a:schemeClr>
                </a:solidFill>
              </a:rPr>
              <a:t>                                  From 35</a:t>
            </a:r>
            <a:r>
              <a:rPr lang="en-DE" sz="1050" b="0" i="0" dirty="0">
                <a:solidFill>
                  <a:schemeClr val="bg2">
                    <a:lumMod val="50000"/>
                  </a:schemeClr>
                </a:solidFill>
                <a:effectLst/>
                <a:latin typeface="Google Sans"/>
              </a:rPr>
              <a:t>€</a:t>
            </a:r>
            <a:r>
              <a:rPr lang="en-US" sz="1050" dirty="0">
                <a:solidFill>
                  <a:schemeClr val="bg2">
                    <a:lumMod val="50000"/>
                  </a:schemeClr>
                </a:solidFill>
              </a:rPr>
              <a:t>                                   From 25</a:t>
            </a:r>
            <a:r>
              <a:rPr lang="en-DE" sz="1050" b="0" i="0" dirty="0">
                <a:solidFill>
                  <a:schemeClr val="bg2">
                    <a:lumMod val="50000"/>
                  </a:schemeClr>
                </a:solidFill>
                <a:effectLst/>
                <a:latin typeface="Google Sans"/>
              </a:rPr>
              <a:t>€</a:t>
            </a:r>
            <a:r>
              <a:rPr lang="en-US" sz="1050" dirty="0">
                <a:solidFill>
                  <a:schemeClr val="bg2">
                    <a:lumMod val="50000"/>
                  </a:schemeClr>
                </a:solidFill>
              </a:rPr>
              <a:t>                                  From 25</a:t>
            </a:r>
            <a:r>
              <a:rPr lang="en-DE" sz="1050" b="0" i="0" dirty="0">
                <a:solidFill>
                  <a:schemeClr val="bg2">
                    <a:lumMod val="50000"/>
                  </a:schemeClr>
                </a:solidFill>
                <a:effectLst/>
                <a:latin typeface="Google Sans"/>
              </a:rPr>
              <a:t>€</a:t>
            </a:r>
            <a:endParaRPr lang="en-DE" sz="105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414E7329-E9E8-46BE-BFF7-F95AD9DCAC2E}"/>
              </a:ext>
            </a:extLst>
          </p:cNvPr>
          <p:cNvSpPr/>
          <p:nvPr/>
        </p:nvSpPr>
        <p:spPr>
          <a:xfrm>
            <a:off x="3656867" y="4120953"/>
            <a:ext cx="735102" cy="144671"/>
          </a:xfrm>
          <a:prstGeom prst="roundRect">
            <a:avLst/>
          </a:prstGeom>
          <a:solidFill>
            <a:srgbClr val="D6BE8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44450" dist="27940" dir="5400000" algn="ctr">
              <a:srgbClr val="000000">
                <a:alpha val="32000"/>
              </a:srgb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Book</a:t>
            </a:r>
            <a:endParaRPr lang="en-DE" sz="1200" b="1" dirty="0">
              <a:solidFill>
                <a:schemeClr val="bg1"/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6489085F-30D8-4D78-A8B2-348C2FD1525B}"/>
              </a:ext>
            </a:extLst>
          </p:cNvPr>
          <p:cNvSpPr/>
          <p:nvPr/>
        </p:nvSpPr>
        <p:spPr>
          <a:xfrm>
            <a:off x="5207295" y="4120953"/>
            <a:ext cx="735102" cy="144671"/>
          </a:xfrm>
          <a:prstGeom prst="roundRect">
            <a:avLst/>
          </a:prstGeom>
          <a:solidFill>
            <a:srgbClr val="D6BE8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44450" dist="27940" dir="5400000" algn="ctr">
              <a:srgbClr val="000000">
                <a:alpha val="32000"/>
              </a:srgb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Book</a:t>
            </a:r>
            <a:endParaRPr lang="en-DE" sz="1200" b="1" dirty="0">
              <a:solidFill>
                <a:schemeClr val="bg1"/>
              </a:solidFill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D612FD68-3A24-40BA-B535-D988A576F2F4}"/>
              </a:ext>
            </a:extLst>
          </p:cNvPr>
          <p:cNvSpPr/>
          <p:nvPr/>
        </p:nvSpPr>
        <p:spPr>
          <a:xfrm>
            <a:off x="6757723" y="4120952"/>
            <a:ext cx="735102" cy="144671"/>
          </a:xfrm>
          <a:prstGeom prst="roundRect">
            <a:avLst/>
          </a:prstGeom>
          <a:solidFill>
            <a:srgbClr val="D6BE8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44450" dist="27940" dir="5400000" algn="ctr">
              <a:srgbClr val="000000">
                <a:alpha val="32000"/>
              </a:srgb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Book</a:t>
            </a:r>
            <a:endParaRPr lang="en-DE" sz="1200" b="1" dirty="0">
              <a:solidFill>
                <a:schemeClr val="bg1"/>
              </a:solidFill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4158A111-1E04-409C-B356-23141EB093EC}"/>
              </a:ext>
            </a:extLst>
          </p:cNvPr>
          <p:cNvSpPr/>
          <p:nvPr/>
        </p:nvSpPr>
        <p:spPr>
          <a:xfrm>
            <a:off x="8342724" y="4120951"/>
            <a:ext cx="735102" cy="144671"/>
          </a:xfrm>
          <a:prstGeom prst="roundRect">
            <a:avLst/>
          </a:prstGeom>
          <a:solidFill>
            <a:srgbClr val="D6BE8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44450" dist="27940" dir="5400000" algn="ctr">
              <a:srgbClr val="000000">
                <a:alpha val="32000"/>
              </a:srgb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Book</a:t>
            </a:r>
            <a:endParaRPr lang="en-DE" sz="1200" b="1" dirty="0">
              <a:solidFill>
                <a:schemeClr val="bg1"/>
              </a:solidFill>
            </a:endParaRP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D2C2A19D-A4CE-48F3-958B-FEE33C0999C9}"/>
              </a:ext>
            </a:extLst>
          </p:cNvPr>
          <p:cNvSpPr/>
          <p:nvPr/>
        </p:nvSpPr>
        <p:spPr>
          <a:xfrm>
            <a:off x="3656867" y="6597971"/>
            <a:ext cx="735102" cy="144671"/>
          </a:xfrm>
          <a:prstGeom prst="roundRect">
            <a:avLst/>
          </a:prstGeom>
          <a:solidFill>
            <a:srgbClr val="D6BE8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44450" dist="27940" dir="5400000" algn="ctr">
              <a:srgbClr val="000000">
                <a:alpha val="32000"/>
              </a:srgb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Book</a:t>
            </a:r>
            <a:endParaRPr lang="en-DE" sz="1200" b="1" dirty="0">
              <a:solidFill>
                <a:schemeClr val="bg1"/>
              </a:solidFill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7436159A-5165-4BC6-A41B-30E8017194D4}"/>
              </a:ext>
            </a:extLst>
          </p:cNvPr>
          <p:cNvSpPr/>
          <p:nvPr/>
        </p:nvSpPr>
        <p:spPr>
          <a:xfrm>
            <a:off x="5207295" y="6597971"/>
            <a:ext cx="735102" cy="144671"/>
          </a:xfrm>
          <a:prstGeom prst="roundRect">
            <a:avLst/>
          </a:prstGeom>
          <a:solidFill>
            <a:srgbClr val="D6BE8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44450" dist="27940" dir="5400000" algn="ctr">
              <a:srgbClr val="000000">
                <a:alpha val="32000"/>
              </a:srgb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Book</a:t>
            </a:r>
            <a:endParaRPr lang="en-DE" sz="1200" b="1" dirty="0">
              <a:solidFill>
                <a:schemeClr val="bg1"/>
              </a:solidFill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C3B89657-5CF2-457B-B574-4810F4FAF11C}"/>
              </a:ext>
            </a:extLst>
          </p:cNvPr>
          <p:cNvSpPr/>
          <p:nvPr/>
        </p:nvSpPr>
        <p:spPr>
          <a:xfrm>
            <a:off x="6757723" y="6597970"/>
            <a:ext cx="735102" cy="144671"/>
          </a:xfrm>
          <a:prstGeom prst="roundRect">
            <a:avLst/>
          </a:prstGeom>
          <a:solidFill>
            <a:srgbClr val="D6BE8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44450" dist="27940" dir="5400000" algn="ctr">
              <a:srgbClr val="000000">
                <a:alpha val="32000"/>
              </a:srgb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Book</a:t>
            </a:r>
            <a:endParaRPr lang="en-DE" sz="1200" b="1" dirty="0">
              <a:solidFill>
                <a:schemeClr val="bg1"/>
              </a:solidFill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B5701EF6-DCFF-4E1D-99E2-134282D04DB1}"/>
              </a:ext>
            </a:extLst>
          </p:cNvPr>
          <p:cNvSpPr/>
          <p:nvPr/>
        </p:nvSpPr>
        <p:spPr>
          <a:xfrm>
            <a:off x="8342724" y="6597969"/>
            <a:ext cx="735102" cy="144671"/>
          </a:xfrm>
          <a:prstGeom prst="roundRect">
            <a:avLst/>
          </a:prstGeom>
          <a:solidFill>
            <a:srgbClr val="D6BE8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44450" dist="27940" dir="5400000" algn="ctr">
              <a:srgbClr val="000000">
                <a:alpha val="32000"/>
              </a:srgb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Book</a:t>
            </a:r>
            <a:endParaRPr lang="en-DE" sz="1200" b="1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30E457E-A86D-46EB-A70E-B07AE6F18DCF}"/>
              </a:ext>
            </a:extLst>
          </p:cNvPr>
          <p:cNvSpPr txBox="1"/>
          <p:nvPr/>
        </p:nvSpPr>
        <p:spPr>
          <a:xfrm>
            <a:off x="3568461" y="8895424"/>
            <a:ext cx="6096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chemeClr val="bg2">
                    <a:lumMod val="50000"/>
                  </a:schemeClr>
                </a:solidFill>
              </a:rPr>
              <a:t>From 50</a:t>
            </a:r>
            <a:r>
              <a:rPr lang="en-DE" sz="1050" b="0" i="0" dirty="0">
                <a:solidFill>
                  <a:schemeClr val="bg2">
                    <a:lumMod val="50000"/>
                  </a:schemeClr>
                </a:solidFill>
                <a:effectLst/>
                <a:latin typeface="Google Sans"/>
              </a:rPr>
              <a:t>€</a:t>
            </a:r>
            <a:r>
              <a:rPr lang="en-US" sz="1050" dirty="0">
                <a:solidFill>
                  <a:schemeClr val="bg2">
                    <a:lumMod val="50000"/>
                  </a:schemeClr>
                </a:solidFill>
              </a:rPr>
              <a:t>                                  From 35</a:t>
            </a:r>
            <a:r>
              <a:rPr lang="en-DE" sz="1050" b="0" i="0" dirty="0">
                <a:solidFill>
                  <a:schemeClr val="bg2">
                    <a:lumMod val="50000"/>
                  </a:schemeClr>
                </a:solidFill>
                <a:effectLst/>
                <a:latin typeface="Google Sans"/>
              </a:rPr>
              <a:t>€</a:t>
            </a:r>
            <a:r>
              <a:rPr lang="en-US" sz="1050" dirty="0">
                <a:solidFill>
                  <a:schemeClr val="bg2">
                    <a:lumMod val="50000"/>
                  </a:schemeClr>
                </a:solidFill>
              </a:rPr>
              <a:t>                                   From 30</a:t>
            </a:r>
            <a:r>
              <a:rPr lang="en-DE" sz="1050" b="0" i="0" dirty="0">
                <a:solidFill>
                  <a:schemeClr val="bg2">
                    <a:lumMod val="50000"/>
                  </a:schemeClr>
                </a:solidFill>
                <a:effectLst/>
                <a:latin typeface="Google Sans"/>
              </a:rPr>
              <a:t>€</a:t>
            </a:r>
            <a:r>
              <a:rPr lang="en-US" sz="1050" dirty="0">
                <a:solidFill>
                  <a:schemeClr val="bg2">
                    <a:lumMod val="50000"/>
                  </a:schemeClr>
                </a:solidFill>
              </a:rPr>
              <a:t>                                  From 25</a:t>
            </a:r>
            <a:r>
              <a:rPr lang="en-DE" sz="1050" b="0" i="0" dirty="0">
                <a:solidFill>
                  <a:schemeClr val="bg2">
                    <a:lumMod val="50000"/>
                  </a:schemeClr>
                </a:solidFill>
                <a:effectLst/>
                <a:latin typeface="Google Sans"/>
              </a:rPr>
              <a:t>€</a:t>
            </a:r>
            <a:endParaRPr lang="en-DE" sz="105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9372BF1-DFF7-4186-A7BC-5CF44C4CCBC7}"/>
              </a:ext>
            </a:extLst>
          </p:cNvPr>
          <p:cNvSpPr txBox="1"/>
          <p:nvPr/>
        </p:nvSpPr>
        <p:spPr>
          <a:xfrm>
            <a:off x="3568461" y="11376085"/>
            <a:ext cx="6096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chemeClr val="bg2">
                    <a:lumMod val="50000"/>
                  </a:schemeClr>
                </a:solidFill>
              </a:rPr>
              <a:t>From 25</a:t>
            </a:r>
            <a:r>
              <a:rPr lang="en-DE" sz="1050" b="0" i="0" dirty="0">
                <a:solidFill>
                  <a:schemeClr val="bg2">
                    <a:lumMod val="50000"/>
                  </a:schemeClr>
                </a:solidFill>
                <a:effectLst/>
                <a:latin typeface="Google Sans"/>
              </a:rPr>
              <a:t>€</a:t>
            </a:r>
            <a:r>
              <a:rPr lang="en-US" sz="1050" dirty="0">
                <a:solidFill>
                  <a:schemeClr val="bg2">
                    <a:lumMod val="50000"/>
                  </a:schemeClr>
                </a:solidFill>
              </a:rPr>
              <a:t>                                  From 50</a:t>
            </a:r>
            <a:r>
              <a:rPr lang="en-DE" sz="1050" b="0" i="0" dirty="0">
                <a:solidFill>
                  <a:schemeClr val="bg2">
                    <a:lumMod val="50000"/>
                  </a:schemeClr>
                </a:solidFill>
                <a:effectLst/>
                <a:latin typeface="Google Sans"/>
              </a:rPr>
              <a:t>€</a:t>
            </a:r>
            <a:endParaRPr lang="en-DE" sz="105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9A57945E-DC2E-4335-B572-0ED4A95E039F}"/>
              </a:ext>
            </a:extLst>
          </p:cNvPr>
          <p:cNvSpPr/>
          <p:nvPr/>
        </p:nvSpPr>
        <p:spPr>
          <a:xfrm>
            <a:off x="3656867" y="9133518"/>
            <a:ext cx="735102" cy="144671"/>
          </a:xfrm>
          <a:prstGeom prst="roundRect">
            <a:avLst/>
          </a:prstGeom>
          <a:solidFill>
            <a:srgbClr val="D6BE8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44450" dist="27940" dir="5400000" algn="ctr">
              <a:srgbClr val="000000">
                <a:alpha val="32000"/>
              </a:srgb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Book</a:t>
            </a:r>
            <a:endParaRPr lang="en-DE" sz="1200" b="1" dirty="0">
              <a:solidFill>
                <a:schemeClr val="bg1"/>
              </a:solidFill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78087816-39DA-4620-A803-82ADB58B5369}"/>
              </a:ext>
            </a:extLst>
          </p:cNvPr>
          <p:cNvSpPr/>
          <p:nvPr/>
        </p:nvSpPr>
        <p:spPr>
          <a:xfrm>
            <a:off x="5207295" y="9133518"/>
            <a:ext cx="735102" cy="144671"/>
          </a:xfrm>
          <a:prstGeom prst="roundRect">
            <a:avLst/>
          </a:prstGeom>
          <a:solidFill>
            <a:srgbClr val="D6BE8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44450" dist="27940" dir="5400000" algn="ctr">
              <a:srgbClr val="000000">
                <a:alpha val="32000"/>
              </a:srgb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Book</a:t>
            </a:r>
            <a:endParaRPr lang="en-DE" sz="1200" b="1" dirty="0">
              <a:solidFill>
                <a:schemeClr val="bg1"/>
              </a:solidFill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7F09DAF9-373C-4D6B-88E6-4CB363B2A2E9}"/>
              </a:ext>
            </a:extLst>
          </p:cNvPr>
          <p:cNvSpPr/>
          <p:nvPr/>
        </p:nvSpPr>
        <p:spPr>
          <a:xfrm>
            <a:off x="6757723" y="9133517"/>
            <a:ext cx="735102" cy="144671"/>
          </a:xfrm>
          <a:prstGeom prst="roundRect">
            <a:avLst/>
          </a:prstGeom>
          <a:solidFill>
            <a:srgbClr val="D6BE8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44450" dist="27940" dir="5400000" algn="ctr">
              <a:srgbClr val="000000">
                <a:alpha val="32000"/>
              </a:srgb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Book</a:t>
            </a:r>
            <a:endParaRPr lang="en-DE" sz="1200" b="1" dirty="0">
              <a:solidFill>
                <a:schemeClr val="bg1"/>
              </a:solidFill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2A50A2C5-9A97-4C32-AE08-C6383ED5142F}"/>
              </a:ext>
            </a:extLst>
          </p:cNvPr>
          <p:cNvSpPr/>
          <p:nvPr/>
        </p:nvSpPr>
        <p:spPr>
          <a:xfrm>
            <a:off x="8342724" y="9133516"/>
            <a:ext cx="735102" cy="144671"/>
          </a:xfrm>
          <a:prstGeom prst="roundRect">
            <a:avLst/>
          </a:prstGeom>
          <a:solidFill>
            <a:srgbClr val="D6BE8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44450" dist="27940" dir="5400000" algn="ctr">
              <a:srgbClr val="000000">
                <a:alpha val="32000"/>
              </a:srgb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Book</a:t>
            </a:r>
            <a:endParaRPr lang="en-DE" sz="1200" b="1" dirty="0">
              <a:solidFill>
                <a:schemeClr val="bg1"/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A794AB7C-C5CA-464F-B8C6-F2195CB1A037}"/>
              </a:ext>
            </a:extLst>
          </p:cNvPr>
          <p:cNvSpPr/>
          <p:nvPr/>
        </p:nvSpPr>
        <p:spPr>
          <a:xfrm>
            <a:off x="3662014" y="11638106"/>
            <a:ext cx="735102" cy="144671"/>
          </a:xfrm>
          <a:prstGeom prst="roundRect">
            <a:avLst/>
          </a:prstGeom>
          <a:solidFill>
            <a:srgbClr val="D6BE8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44450" dist="27940" dir="5400000" algn="ctr">
              <a:srgbClr val="000000">
                <a:alpha val="32000"/>
              </a:srgb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Book</a:t>
            </a:r>
            <a:endParaRPr lang="en-DE" sz="1200" b="1" dirty="0">
              <a:solidFill>
                <a:schemeClr val="bg1"/>
              </a:solidFill>
            </a:endParaRP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C8D959BA-C9D1-49FB-9341-0096DE43562E}"/>
              </a:ext>
            </a:extLst>
          </p:cNvPr>
          <p:cNvSpPr/>
          <p:nvPr/>
        </p:nvSpPr>
        <p:spPr>
          <a:xfrm>
            <a:off x="5212442" y="11638106"/>
            <a:ext cx="735102" cy="144671"/>
          </a:xfrm>
          <a:prstGeom prst="roundRect">
            <a:avLst/>
          </a:prstGeom>
          <a:solidFill>
            <a:srgbClr val="D6BE8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44450" dist="27940" dir="5400000" algn="ctr">
              <a:srgbClr val="000000">
                <a:alpha val="32000"/>
              </a:srgb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Book</a:t>
            </a:r>
            <a:endParaRPr lang="en-DE" sz="1200" b="1" dirty="0">
              <a:solidFill>
                <a:schemeClr val="bg1"/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7F96E945-BEC1-49D6-A644-4AD861C3929D}"/>
              </a:ext>
            </a:extLst>
          </p:cNvPr>
          <p:cNvSpPr/>
          <p:nvPr/>
        </p:nvSpPr>
        <p:spPr>
          <a:xfrm>
            <a:off x="0" y="1"/>
            <a:ext cx="12192000" cy="7810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DD78B8E2-C4FD-4BC0-92C9-3900CDAF79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2863850" cy="781050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74EEF7B6-A007-419E-9F45-26E15AA682ED}"/>
              </a:ext>
            </a:extLst>
          </p:cNvPr>
          <p:cNvSpPr/>
          <p:nvPr/>
        </p:nvSpPr>
        <p:spPr>
          <a:xfrm>
            <a:off x="421393" y="219076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7993BFC1-A2DD-44B7-8C3A-953FA72A145A}"/>
              </a:ext>
            </a:extLst>
          </p:cNvPr>
          <p:cNvSpPr/>
          <p:nvPr/>
        </p:nvSpPr>
        <p:spPr>
          <a:xfrm>
            <a:off x="9589347" y="5874"/>
            <a:ext cx="868177" cy="7810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5D37F84-ECD2-4F29-844E-1EDACBBDAD65}"/>
              </a:ext>
            </a:extLst>
          </p:cNvPr>
          <p:cNvSpPr/>
          <p:nvPr/>
        </p:nvSpPr>
        <p:spPr>
          <a:xfrm>
            <a:off x="7898909" y="11123"/>
            <a:ext cx="868177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FD815698-54D7-4775-9302-7D8A7FE829C9}"/>
              </a:ext>
            </a:extLst>
          </p:cNvPr>
          <p:cNvSpPr/>
          <p:nvPr/>
        </p:nvSpPr>
        <p:spPr>
          <a:xfrm>
            <a:off x="11227186" y="14042"/>
            <a:ext cx="809691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Sign out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77DCB77E-6E6B-49A3-ABAB-3BBDDB04491B}"/>
              </a:ext>
            </a:extLst>
          </p:cNvPr>
          <p:cNvSpPr/>
          <p:nvPr/>
        </p:nvSpPr>
        <p:spPr>
          <a:xfrm>
            <a:off x="6091993" y="14042"/>
            <a:ext cx="937513" cy="7670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u="sng" dirty="0">
                <a:solidFill>
                  <a:srgbClr val="FF75FF"/>
                </a:solidFill>
              </a:rPr>
              <a:t>Home</a:t>
            </a:r>
            <a:endParaRPr lang="en-DE" sz="1400" u="sng" dirty="0">
              <a:solidFill>
                <a:srgbClr val="FF75FF"/>
              </a:solidFill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5A20BE47-919B-4E14-BBEA-151CDC2C08AE}"/>
              </a:ext>
            </a:extLst>
          </p:cNvPr>
          <p:cNvSpPr/>
          <p:nvPr/>
        </p:nvSpPr>
        <p:spPr>
          <a:xfrm>
            <a:off x="8767886" y="11123"/>
            <a:ext cx="823382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Services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34698FED-8D94-4247-AB54-2A9198B517A0}"/>
              </a:ext>
            </a:extLst>
          </p:cNvPr>
          <p:cNvSpPr/>
          <p:nvPr/>
        </p:nvSpPr>
        <p:spPr>
          <a:xfrm>
            <a:off x="7029932" y="11122"/>
            <a:ext cx="868177" cy="7624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Bookings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5742EC7C-1C1D-48EF-9927-E466DFEAF104}"/>
              </a:ext>
            </a:extLst>
          </p:cNvPr>
          <p:cNvSpPr/>
          <p:nvPr/>
        </p:nvSpPr>
        <p:spPr>
          <a:xfrm>
            <a:off x="10458324" y="4366"/>
            <a:ext cx="763395" cy="791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Profile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37630F3-26CA-4265-99D7-4820F17749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1368" y="0"/>
            <a:ext cx="146098" cy="6858000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108F4065-056E-4BAD-B584-0BAA5BB4F2BC}"/>
              </a:ext>
            </a:extLst>
          </p:cNvPr>
          <p:cNvSpPr/>
          <p:nvPr/>
        </p:nvSpPr>
        <p:spPr>
          <a:xfrm>
            <a:off x="12066532" y="133351"/>
            <a:ext cx="113382" cy="329565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C733160-EF58-4D40-ACC3-D042927837AB}"/>
              </a:ext>
            </a:extLst>
          </p:cNvPr>
          <p:cNvGrpSpPr/>
          <p:nvPr/>
        </p:nvGrpSpPr>
        <p:grpSpPr>
          <a:xfrm>
            <a:off x="-15680" y="-18574"/>
            <a:ext cx="12061930" cy="6858000"/>
            <a:chOff x="-12950" y="-5609"/>
            <a:chExt cx="12061930" cy="6858000"/>
          </a:xfrm>
        </p:grpSpPr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6272A170-F326-4A33-84EF-2C0C63ED38A5}"/>
                </a:ext>
              </a:extLst>
            </p:cNvPr>
            <p:cNvSpPr/>
            <p:nvPr/>
          </p:nvSpPr>
          <p:spPr>
            <a:xfrm>
              <a:off x="-12950" y="-5609"/>
              <a:ext cx="12061930" cy="6858000"/>
            </a:xfrm>
            <a:prstGeom prst="rect">
              <a:avLst/>
            </a:prstGeom>
            <a:solidFill>
              <a:schemeClr val="tx1">
                <a:alpha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dirty="0"/>
            </a:p>
          </p:txBody>
        </p:sp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EE522032-C1B0-482C-BBFB-5A5E5AE8BC0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18501" y="2058229"/>
              <a:ext cx="6096000" cy="36372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062867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000">
        <p159:morph option="byObject"/>
      </p:transition>
    </mc:Choice>
    <mc:Fallback xmlns="">
      <p:transition spd="slow" advTm="200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Picture 78">
            <a:extLst>
              <a:ext uri="{FF2B5EF4-FFF2-40B4-BE49-F238E27FC236}">
                <a16:creationId xmlns:a16="http://schemas.microsoft.com/office/drawing/2014/main" id="{48D8C6AF-8A28-42E9-99C7-C19E82E1CE2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66" y="-26194"/>
            <a:ext cx="12192000" cy="688419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Profile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C47EA827-F8B9-4D32-8043-545F72C99AD4}"/>
              </a:ext>
            </a:extLst>
          </p:cNvPr>
          <p:cNvSpPr/>
          <p:nvPr/>
        </p:nvSpPr>
        <p:spPr>
          <a:xfrm>
            <a:off x="4601325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1968EA65-B293-407E-AC83-0476E1551DD8}"/>
              </a:ext>
            </a:extLst>
          </p:cNvPr>
          <p:cNvSpPr/>
          <p:nvPr/>
        </p:nvSpPr>
        <p:spPr>
          <a:xfrm>
            <a:off x="447675" y="264612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EF1119DA-4B4C-4621-B7C9-FD32706C599B}"/>
              </a:ext>
            </a:extLst>
          </p:cNvPr>
          <p:cNvSpPr/>
          <p:nvPr/>
        </p:nvSpPr>
        <p:spPr>
          <a:xfrm>
            <a:off x="10947195" y="0"/>
            <a:ext cx="100438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Sign out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86515CDB-57C8-4736-B106-61DBD3355EF2}"/>
              </a:ext>
            </a:extLst>
          </p:cNvPr>
          <p:cNvSpPr/>
          <p:nvPr/>
        </p:nvSpPr>
        <p:spPr>
          <a:xfrm>
            <a:off x="5507908" y="0"/>
            <a:ext cx="1172053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Bookings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D79B1224-CDCD-478D-A10B-5F95F1FA37B3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Services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CE5270F-F1B8-49CC-ADAB-722770F2F6A9}"/>
              </a:ext>
            </a:extLst>
          </p:cNvPr>
          <p:cNvSpPr/>
          <p:nvPr/>
        </p:nvSpPr>
        <p:spPr>
          <a:xfrm>
            <a:off x="1191856" y="1317145"/>
            <a:ext cx="4202591" cy="47829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AA3384F7-FCAE-4982-B6AD-7F007CBAD493}"/>
              </a:ext>
            </a:extLst>
          </p:cNvPr>
          <p:cNvSpPr/>
          <p:nvPr/>
        </p:nvSpPr>
        <p:spPr>
          <a:xfrm>
            <a:off x="1191856" y="1426175"/>
            <a:ext cx="4202591" cy="328613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Active Bookings</a:t>
            </a:r>
            <a:endParaRPr lang="en-DE" dirty="0">
              <a:solidFill>
                <a:srgbClr val="00B050"/>
              </a:solidFill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789F5863-5DFB-40D0-B4A0-BFFED7FB97FC}"/>
              </a:ext>
            </a:extLst>
          </p:cNvPr>
          <p:cNvSpPr/>
          <p:nvPr/>
        </p:nvSpPr>
        <p:spPr>
          <a:xfrm>
            <a:off x="1183080" y="3206004"/>
            <a:ext cx="4202591" cy="509760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__________________________________</a:t>
            </a:r>
            <a:br>
              <a:rPr lang="en-US" dirty="0">
                <a:solidFill>
                  <a:schemeClr val="bg2">
                    <a:lumMod val="50000"/>
                  </a:schemeClr>
                </a:solidFill>
              </a:rPr>
            </a:b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History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80" name="Picture 79">
            <a:extLst>
              <a:ext uri="{FF2B5EF4-FFF2-40B4-BE49-F238E27FC236}">
                <a16:creationId xmlns:a16="http://schemas.microsoft.com/office/drawing/2014/main" id="{933FBB5A-ED54-4B7E-AB01-4FD9FC391F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6114" y="1767346"/>
            <a:ext cx="5434030" cy="433270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395DA426-290A-4448-81A9-2E4CBE933DE5}"/>
              </a:ext>
            </a:extLst>
          </p:cNvPr>
          <p:cNvGrpSpPr/>
          <p:nvPr/>
        </p:nvGrpSpPr>
        <p:grpSpPr>
          <a:xfrm>
            <a:off x="1268913" y="3894425"/>
            <a:ext cx="4125534" cy="1924786"/>
            <a:chOff x="1268913" y="3570575"/>
            <a:chExt cx="4125534" cy="1924786"/>
          </a:xfrm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CFE65953-2DE0-411F-AC6A-1871363A0C49}"/>
                </a:ext>
              </a:extLst>
            </p:cNvPr>
            <p:cNvSpPr/>
            <p:nvPr/>
          </p:nvSpPr>
          <p:spPr>
            <a:xfrm>
              <a:off x="1268913" y="4755021"/>
              <a:ext cx="4116758" cy="7403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dirty="0">
                  <a:solidFill>
                    <a:schemeClr val="bg2">
                      <a:lumMod val="50000"/>
                    </a:schemeClr>
                  </a:solidFill>
                </a:rPr>
                <a:t>                           - - - - - - - - - - - - - - - - - - - - - - - - -</a:t>
              </a:r>
              <a:br>
                <a:rPr lang="en-US" sz="1200" dirty="0">
                  <a:solidFill>
                    <a:schemeClr val="bg2">
                      <a:lumMod val="50000"/>
                    </a:schemeClr>
                  </a:solidFill>
                </a:rPr>
              </a:br>
              <a:r>
                <a:rPr lang="en-US" sz="1200" dirty="0">
                  <a:solidFill>
                    <a:schemeClr val="bg2">
                      <a:lumMod val="50000"/>
                    </a:schemeClr>
                  </a:solidFill>
                </a:rPr>
                <a:t> </a:t>
              </a:r>
              <a:br>
                <a:rPr lang="en-US" sz="1200" dirty="0">
                  <a:solidFill>
                    <a:schemeClr val="bg2">
                      <a:lumMod val="50000"/>
                    </a:schemeClr>
                  </a:solidFill>
                </a:rPr>
              </a:br>
              <a:r>
                <a:rPr lang="en-US" sz="1200" dirty="0">
                  <a:solidFill>
                    <a:schemeClr val="bg2">
                      <a:lumMod val="50000"/>
                    </a:schemeClr>
                  </a:solidFill>
                </a:rPr>
                <a:t>  Date:          21.03.2023</a:t>
              </a:r>
              <a:br>
                <a:rPr lang="en-US" sz="1200" dirty="0">
                  <a:solidFill>
                    <a:schemeClr val="bg2">
                      <a:lumMod val="50000"/>
                    </a:schemeClr>
                  </a:solidFill>
                </a:rPr>
              </a:br>
              <a:r>
                <a:rPr lang="en-US" sz="1200" dirty="0">
                  <a:solidFill>
                    <a:schemeClr val="bg2">
                      <a:lumMod val="50000"/>
                    </a:schemeClr>
                  </a:solidFill>
                </a:rPr>
                <a:t>  Location:   Winiger Strasse, Berlin 10000 bla bla</a:t>
              </a:r>
              <a:br>
                <a:rPr lang="en-US" sz="1200" dirty="0">
                  <a:solidFill>
                    <a:schemeClr val="bg2">
                      <a:lumMod val="50000"/>
                    </a:schemeClr>
                  </a:solidFill>
                </a:rPr>
              </a:br>
              <a:r>
                <a:rPr lang="en-US" sz="1200" dirty="0">
                  <a:solidFill>
                    <a:schemeClr val="bg2">
                      <a:lumMod val="50000"/>
                    </a:schemeClr>
                  </a:solidFill>
                </a:rPr>
                <a:t>  Therapist:  Casandra Sternritter, Thai Massagist</a:t>
              </a:r>
              <a:endParaRPr lang="en-DE" sz="12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E0843587-56F5-42F4-BA6E-AE2647C848BB}"/>
                </a:ext>
              </a:extLst>
            </p:cNvPr>
            <p:cNvSpPr/>
            <p:nvPr/>
          </p:nvSpPr>
          <p:spPr>
            <a:xfrm>
              <a:off x="1277689" y="3570575"/>
              <a:ext cx="4116758" cy="95413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dirty="0">
                  <a:solidFill>
                    <a:schemeClr val="bg2">
                      <a:lumMod val="50000"/>
                    </a:schemeClr>
                  </a:solidFill>
                </a:rPr>
                <a:t>  </a:t>
              </a:r>
              <a:br>
                <a:rPr lang="en-US" sz="1200" dirty="0">
                  <a:solidFill>
                    <a:schemeClr val="bg2">
                      <a:lumMod val="50000"/>
                    </a:schemeClr>
                  </a:solidFill>
                </a:rPr>
              </a:br>
              <a:br>
                <a:rPr lang="en-US" sz="1200" dirty="0">
                  <a:solidFill>
                    <a:schemeClr val="bg2">
                      <a:lumMod val="50000"/>
                    </a:schemeClr>
                  </a:solidFill>
                </a:rPr>
              </a:br>
              <a:r>
                <a:rPr lang="en-US" sz="1200" dirty="0">
                  <a:solidFill>
                    <a:schemeClr val="bg2">
                      <a:lumMod val="50000"/>
                    </a:schemeClr>
                  </a:solidFill>
                </a:rPr>
                <a:t>  Date:          11.10.2024</a:t>
              </a:r>
              <a:br>
                <a:rPr lang="en-US" sz="1200" dirty="0">
                  <a:solidFill>
                    <a:schemeClr val="bg2">
                      <a:lumMod val="50000"/>
                    </a:schemeClr>
                  </a:solidFill>
                </a:rPr>
              </a:br>
              <a:r>
                <a:rPr lang="en-US" sz="1200" dirty="0">
                  <a:solidFill>
                    <a:schemeClr val="bg2">
                      <a:lumMod val="50000"/>
                    </a:schemeClr>
                  </a:solidFill>
                </a:rPr>
                <a:t>  Location:   Winiger Strasse, Berlin 10000 bla bla</a:t>
              </a:r>
              <a:br>
                <a:rPr lang="en-US" sz="1200" dirty="0">
                  <a:solidFill>
                    <a:schemeClr val="bg2">
                      <a:lumMod val="50000"/>
                    </a:schemeClr>
                  </a:solidFill>
                </a:rPr>
              </a:br>
              <a:r>
                <a:rPr lang="en-US" sz="1200" dirty="0">
                  <a:solidFill>
                    <a:schemeClr val="bg2">
                      <a:lumMod val="50000"/>
                    </a:schemeClr>
                  </a:solidFill>
                </a:rPr>
                <a:t>  Therapist:  Casandra Sternritter, Thai Massagist</a:t>
              </a:r>
              <a:br>
                <a:rPr lang="en-US" sz="1200" dirty="0">
                  <a:solidFill>
                    <a:schemeClr val="bg2">
                      <a:lumMod val="50000"/>
                    </a:schemeClr>
                  </a:solidFill>
                </a:rPr>
              </a:br>
              <a:r>
                <a:rPr lang="en-US" sz="1200" dirty="0">
                  <a:solidFill>
                    <a:schemeClr val="bg2">
                      <a:lumMod val="50000"/>
                    </a:schemeClr>
                  </a:solidFill>
                </a:rPr>
                <a:t>  Service:      Thai Massage – 60 minutes</a:t>
              </a:r>
              <a:br>
                <a:rPr lang="en-US" sz="1200" dirty="0">
                  <a:solidFill>
                    <a:schemeClr val="bg2">
                      <a:lumMod val="50000"/>
                    </a:schemeClr>
                  </a:solidFill>
                </a:rPr>
              </a:br>
              <a:r>
                <a:rPr lang="en-US" sz="1200" dirty="0">
                  <a:solidFill>
                    <a:schemeClr val="bg2">
                      <a:lumMod val="50000"/>
                    </a:schemeClr>
                  </a:solidFill>
                </a:rPr>
                <a:t>  Price:          </a:t>
              </a:r>
              <a:r>
                <a:rPr lang="en-DE" sz="1200" b="0" i="0" dirty="0">
                  <a:solidFill>
                    <a:schemeClr val="bg2">
                      <a:lumMod val="50000"/>
                    </a:schemeClr>
                  </a:solidFill>
                  <a:effectLst/>
                  <a:latin typeface="Google Sans"/>
                </a:rPr>
                <a:t>€</a:t>
              </a:r>
              <a:r>
                <a:rPr lang="en-US" sz="1200" b="0" i="0" dirty="0">
                  <a:solidFill>
                    <a:schemeClr val="bg2">
                      <a:lumMod val="50000"/>
                    </a:schemeClr>
                  </a:solidFill>
                  <a:effectLst/>
                  <a:latin typeface="Google Sans"/>
                </a:rPr>
                <a:t>8</a:t>
              </a:r>
              <a:r>
                <a:rPr lang="en-US" sz="1200" dirty="0">
                  <a:solidFill>
                    <a:schemeClr val="bg2">
                      <a:lumMod val="50000"/>
                    </a:schemeClr>
                  </a:solidFill>
                </a:rPr>
                <a:t>0</a:t>
              </a:r>
              <a:endParaRPr lang="en-DE" sz="12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sp>
        <p:nvSpPr>
          <p:cNvPr id="115" name="Rectangle 114">
            <a:extLst>
              <a:ext uri="{FF2B5EF4-FFF2-40B4-BE49-F238E27FC236}">
                <a16:creationId xmlns:a16="http://schemas.microsoft.com/office/drawing/2014/main" id="{2F935DD5-3F39-4E32-93AF-FCB9B8F8A061}"/>
              </a:ext>
            </a:extLst>
          </p:cNvPr>
          <p:cNvSpPr/>
          <p:nvPr/>
        </p:nvSpPr>
        <p:spPr>
          <a:xfrm>
            <a:off x="1268913" y="1894705"/>
            <a:ext cx="4116758" cy="9541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rgbClr val="00B050"/>
                </a:solidFill>
              </a:rPr>
              <a:t>  Date:          11.10.2024</a:t>
            </a:r>
            <a:br>
              <a:rPr lang="en-US" sz="1200" dirty="0">
                <a:solidFill>
                  <a:srgbClr val="00B050"/>
                </a:solidFill>
              </a:rPr>
            </a:br>
            <a:r>
              <a:rPr lang="en-US" sz="1200" dirty="0">
                <a:solidFill>
                  <a:srgbClr val="00B050"/>
                </a:solidFill>
              </a:rPr>
              <a:t>  Location:   Winiger Strasse, Berlin 10000 bla bla</a:t>
            </a:r>
            <a:br>
              <a:rPr lang="en-US" sz="1200" dirty="0">
                <a:solidFill>
                  <a:srgbClr val="00B050"/>
                </a:solidFill>
              </a:rPr>
            </a:br>
            <a:r>
              <a:rPr lang="en-US" sz="1200" dirty="0">
                <a:solidFill>
                  <a:srgbClr val="00B050"/>
                </a:solidFill>
              </a:rPr>
              <a:t>  Therapist:  Casandra Sternritter, Thai Massagist</a:t>
            </a:r>
            <a:br>
              <a:rPr lang="en-US" sz="1200" dirty="0">
                <a:solidFill>
                  <a:srgbClr val="00B050"/>
                </a:solidFill>
              </a:rPr>
            </a:br>
            <a:r>
              <a:rPr lang="en-US" sz="1200" dirty="0">
                <a:solidFill>
                  <a:srgbClr val="00B050"/>
                </a:solidFill>
              </a:rPr>
              <a:t>  Service:      Thai Massage – 60 minutes</a:t>
            </a:r>
            <a:br>
              <a:rPr lang="en-US" sz="1200" dirty="0">
                <a:solidFill>
                  <a:srgbClr val="00B050"/>
                </a:solidFill>
              </a:rPr>
            </a:br>
            <a:r>
              <a:rPr lang="en-US" sz="1200" dirty="0">
                <a:solidFill>
                  <a:srgbClr val="00B050"/>
                </a:solidFill>
              </a:rPr>
              <a:t>  Price:          </a:t>
            </a:r>
            <a:r>
              <a:rPr lang="en-DE" sz="1200" b="0" i="0" dirty="0">
                <a:solidFill>
                  <a:srgbClr val="00B050"/>
                </a:solidFill>
                <a:effectLst/>
                <a:latin typeface="Google Sans"/>
              </a:rPr>
              <a:t>€</a:t>
            </a:r>
            <a:r>
              <a:rPr lang="en-US" sz="1200" b="0" i="0" dirty="0">
                <a:solidFill>
                  <a:srgbClr val="00B050"/>
                </a:solidFill>
                <a:effectLst/>
                <a:latin typeface="Google Sans"/>
              </a:rPr>
              <a:t>8</a:t>
            </a:r>
            <a:r>
              <a:rPr lang="en-US" sz="1200" dirty="0">
                <a:solidFill>
                  <a:srgbClr val="00B050"/>
                </a:solidFill>
              </a:rPr>
              <a:t>0</a:t>
            </a:r>
            <a:endParaRPr lang="en-DE" sz="1200" dirty="0">
              <a:solidFill>
                <a:srgbClr val="00B050"/>
              </a:solidFill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358D156-2D23-4711-9781-876F05197FD9}"/>
              </a:ext>
            </a:extLst>
          </p:cNvPr>
          <p:cNvSpPr/>
          <p:nvPr/>
        </p:nvSpPr>
        <p:spPr>
          <a:xfrm>
            <a:off x="1419225" y="2983629"/>
            <a:ext cx="3743325" cy="276225"/>
          </a:xfrm>
          <a:prstGeom prst="round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Your therapist is on their way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6EEEF51C-9D1E-4478-95B6-9E6F99F1CED0}"/>
                  </a:ext>
                </a:extLst>
              </p14:cNvPr>
              <p14:cNvContentPartPr/>
              <p14:nvPr/>
            </p14:nvContentPartPr>
            <p14:xfrm>
              <a:off x="7958471" y="2956264"/>
              <a:ext cx="692640" cy="136800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6EEEF51C-9D1E-4478-95B6-9E6F99F1CED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949831" y="2947264"/>
                <a:ext cx="710280" cy="138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C006A6A1-C141-497A-B8B6-051C22AE654C}"/>
                  </a:ext>
                </a:extLst>
              </p14:cNvPr>
              <p14:cNvContentPartPr/>
              <p14:nvPr/>
            </p14:nvContentPartPr>
            <p14:xfrm>
              <a:off x="8159711" y="4376644"/>
              <a:ext cx="81360" cy="32076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C006A6A1-C141-497A-B8B6-051C22AE654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151071" y="4367644"/>
                <a:ext cx="99000" cy="338400"/>
              </a:xfrm>
              <a:prstGeom prst="rect">
                <a:avLst/>
              </a:prstGeom>
            </p:spPr>
          </p:pic>
        </mc:Fallback>
      </mc:AlternateContent>
      <p:sp>
        <p:nvSpPr>
          <p:cNvPr id="117" name="Rectangle: Rounded Corners 116">
            <a:extLst>
              <a:ext uri="{FF2B5EF4-FFF2-40B4-BE49-F238E27FC236}">
                <a16:creationId xmlns:a16="http://schemas.microsoft.com/office/drawing/2014/main" id="{77BDF554-31A3-4DB0-AA7C-04F1E5248E72}"/>
              </a:ext>
            </a:extLst>
          </p:cNvPr>
          <p:cNvSpPr/>
          <p:nvPr/>
        </p:nvSpPr>
        <p:spPr>
          <a:xfrm>
            <a:off x="9434201" y="1311903"/>
            <a:ext cx="1565946" cy="328613"/>
          </a:xfrm>
          <a:prstGeom prst="roundRect">
            <a:avLst/>
          </a:prstGeom>
          <a:solidFill>
            <a:srgbClr val="FFD5FF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Search for a therapist</a:t>
            </a:r>
            <a:endParaRPr lang="en-DE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A7584AA2-6FF0-4C1B-A227-78BBC11F5EB8}"/>
                  </a:ext>
                </a:extLst>
              </p14:cNvPr>
              <p14:cNvContentPartPr/>
              <p14:nvPr/>
            </p14:nvContentPartPr>
            <p14:xfrm>
              <a:off x="5417089" y="666686"/>
              <a:ext cx="360" cy="360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A7584AA2-6FF0-4C1B-A227-78BBC11F5EB8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408449" y="657686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132" name="Rectangle: Rounded Corners 131">
            <a:extLst>
              <a:ext uri="{FF2B5EF4-FFF2-40B4-BE49-F238E27FC236}">
                <a16:creationId xmlns:a16="http://schemas.microsoft.com/office/drawing/2014/main" id="{DF0EDAE8-C490-43C8-945B-488AAE87EA90}"/>
              </a:ext>
            </a:extLst>
          </p:cNvPr>
          <p:cNvSpPr/>
          <p:nvPr/>
        </p:nvSpPr>
        <p:spPr>
          <a:xfrm>
            <a:off x="3327292" y="5166980"/>
            <a:ext cx="1240514" cy="159634"/>
          </a:xfrm>
          <a:prstGeom prst="round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2">
                    <a:lumMod val="50000"/>
                  </a:schemeClr>
                </a:solidFill>
              </a:rPr>
              <a:t>Request Therapist</a:t>
            </a:r>
            <a:endParaRPr lang="en-DE" sz="10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33" name="Rectangle: Rounded Corners 132">
            <a:extLst>
              <a:ext uri="{FF2B5EF4-FFF2-40B4-BE49-F238E27FC236}">
                <a16:creationId xmlns:a16="http://schemas.microsoft.com/office/drawing/2014/main" id="{2DF28218-6641-437F-83C5-668ED35B60F5}"/>
              </a:ext>
            </a:extLst>
          </p:cNvPr>
          <p:cNvSpPr/>
          <p:nvPr/>
        </p:nvSpPr>
        <p:spPr>
          <a:xfrm>
            <a:off x="2000945" y="5166980"/>
            <a:ext cx="1240514" cy="159634"/>
          </a:xfrm>
          <a:prstGeom prst="round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2">
                    <a:lumMod val="50000"/>
                  </a:schemeClr>
                </a:solidFill>
              </a:rPr>
              <a:t>Use address</a:t>
            </a:r>
            <a:endParaRPr lang="en-DE" sz="10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34" name="Rectangle: Rounded Corners 133">
            <a:extLst>
              <a:ext uri="{FF2B5EF4-FFF2-40B4-BE49-F238E27FC236}">
                <a16:creationId xmlns:a16="http://schemas.microsoft.com/office/drawing/2014/main" id="{C645BCA7-0562-48E1-AEB2-949EB65800E4}"/>
              </a:ext>
            </a:extLst>
          </p:cNvPr>
          <p:cNvSpPr/>
          <p:nvPr/>
        </p:nvSpPr>
        <p:spPr>
          <a:xfrm>
            <a:off x="3327292" y="3913295"/>
            <a:ext cx="1240514" cy="159634"/>
          </a:xfrm>
          <a:prstGeom prst="round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2">
                    <a:lumMod val="50000"/>
                  </a:schemeClr>
                </a:solidFill>
              </a:rPr>
              <a:t>Request Therapist</a:t>
            </a:r>
            <a:endParaRPr lang="en-DE" sz="10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35" name="Rectangle: Rounded Corners 134">
            <a:extLst>
              <a:ext uri="{FF2B5EF4-FFF2-40B4-BE49-F238E27FC236}">
                <a16:creationId xmlns:a16="http://schemas.microsoft.com/office/drawing/2014/main" id="{03A942D0-44AF-4F55-98B3-75704438AACD}"/>
              </a:ext>
            </a:extLst>
          </p:cNvPr>
          <p:cNvSpPr/>
          <p:nvPr/>
        </p:nvSpPr>
        <p:spPr>
          <a:xfrm>
            <a:off x="2000945" y="3913295"/>
            <a:ext cx="1240514" cy="159634"/>
          </a:xfrm>
          <a:prstGeom prst="round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2">
                    <a:lumMod val="50000"/>
                  </a:schemeClr>
                </a:solidFill>
              </a:rPr>
              <a:t>Use address</a:t>
            </a:r>
            <a:endParaRPr lang="en-DE" sz="10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37" name="Rectangle: Rounded Corners 136">
            <a:extLst>
              <a:ext uri="{FF2B5EF4-FFF2-40B4-BE49-F238E27FC236}">
                <a16:creationId xmlns:a16="http://schemas.microsoft.com/office/drawing/2014/main" id="{0A06D805-038C-4E00-B8DA-54643E76D181}"/>
              </a:ext>
            </a:extLst>
          </p:cNvPr>
          <p:cNvSpPr/>
          <p:nvPr/>
        </p:nvSpPr>
        <p:spPr>
          <a:xfrm>
            <a:off x="5566115" y="1320467"/>
            <a:ext cx="3768385" cy="320049"/>
          </a:xfrm>
          <a:prstGeom prst="roundRect">
            <a:avLst/>
          </a:prstGeom>
          <a:gradFill flip="none" rotWithShape="1">
            <a:gsLst>
              <a:gs pos="0">
                <a:srgbClr val="D6BE8E">
                  <a:tint val="66000"/>
                  <a:satMod val="160000"/>
                </a:srgbClr>
              </a:gs>
              <a:gs pos="50000">
                <a:srgbClr val="D6BE8E">
                  <a:tint val="44500"/>
                  <a:satMod val="160000"/>
                </a:srgbClr>
              </a:gs>
              <a:gs pos="100000">
                <a:srgbClr val="D6BE8E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Enter your address</a:t>
            </a:r>
            <a:endParaRPr lang="en-DE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39" name="Picture 138">
            <a:extLst>
              <a:ext uri="{FF2B5EF4-FFF2-40B4-BE49-F238E27FC236}">
                <a16:creationId xmlns:a16="http://schemas.microsoft.com/office/drawing/2014/main" id="{FBB62DE0-72C4-49F7-AA8A-F33DB1D2A391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 amt="7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0540" y="1362619"/>
            <a:ext cx="218076" cy="23574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2C0F3567-25AB-4AF9-A4DC-D4766B271614}"/>
                  </a:ext>
                </a:extLst>
              </p14:cNvPr>
              <p14:cNvContentPartPr/>
              <p14:nvPr/>
            </p14:nvContentPartPr>
            <p14:xfrm>
              <a:off x="7813534" y="3615296"/>
              <a:ext cx="234360" cy="375480"/>
            </p14:xfrm>
          </p:contentPart>
        </mc:Choice>
        <mc:Fallback xmlns=""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2C0F3567-25AB-4AF9-A4DC-D4766B271614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804534" y="3606296"/>
                <a:ext cx="252000" cy="393120"/>
              </a:xfrm>
              <a:prstGeom prst="rect">
                <a:avLst/>
              </a:prstGeom>
            </p:spPr>
          </p:pic>
        </mc:Fallback>
      </mc:AlternateContent>
      <p:grpSp>
        <p:nvGrpSpPr>
          <p:cNvPr id="143" name="Group 142">
            <a:extLst>
              <a:ext uri="{FF2B5EF4-FFF2-40B4-BE49-F238E27FC236}">
                <a16:creationId xmlns:a16="http://schemas.microsoft.com/office/drawing/2014/main" id="{924193C2-D7B6-4ACD-ADAB-EF32F9763B4C}"/>
              </a:ext>
            </a:extLst>
          </p:cNvPr>
          <p:cNvGrpSpPr/>
          <p:nvPr/>
        </p:nvGrpSpPr>
        <p:grpSpPr>
          <a:xfrm>
            <a:off x="7798414" y="3940376"/>
            <a:ext cx="252360" cy="65880"/>
            <a:chOff x="7798414" y="3940376"/>
            <a:chExt cx="252360" cy="65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7A62958B-D449-4678-8396-0ED358A39158}"/>
                    </a:ext>
                  </a:extLst>
                </p14:cNvPr>
                <p14:cNvContentPartPr/>
                <p14:nvPr/>
              </p14:nvContentPartPr>
              <p14:xfrm>
                <a:off x="8025214" y="3950456"/>
                <a:ext cx="25560" cy="3888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7A62958B-D449-4678-8396-0ED358A39158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8016574" y="3941456"/>
                  <a:ext cx="4320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8B7E8827-059F-4DAD-AD31-CAB5A8B4F321}"/>
                    </a:ext>
                  </a:extLst>
                </p14:cNvPr>
                <p14:cNvContentPartPr/>
                <p14:nvPr/>
              </p14:nvContentPartPr>
              <p14:xfrm>
                <a:off x="7869694" y="3993296"/>
                <a:ext cx="104040" cy="1296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8B7E8827-059F-4DAD-AD31-CAB5A8B4F321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861054" y="3984296"/>
                  <a:ext cx="12168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B14500A2-7EAC-448F-BA22-EC06FFA72DCF}"/>
                    </a:ext>
                  </a:extLst>
                </p14:cNvPr>
                <p14:cNvContentPartPr/>
                <p14:nvPr/>
              </p14:nvContentPartPr>
              <p14:xfrm>
                <a:off x="7798414" y="3940376"/>
                <a:ext cx="51840" cy="3456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B14500A2-7EAC-448F-BA22-EC06FFA72DCF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7789414" y="3931736"/>
                  <a:ext cx="69480" cy="52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id="{2B745E55-12E4-4D5D-854A-14E94A1C7C67}"/>
                  </a:ext>
                </a:extLst>
              </p14:cNvPr>
              <p14:cNvContentPartPr/>
              <p14:nvPr/>
            </p14:nvContentPartPr>
            <p14:xfrm>
              <a:off x="7800934" y="3697736"/>
              <a:ext cx="271440" cy="24120"/>
            </p14:xfrm>
          </p:contentPart>
        </mc:Choice>
        <mc:Fallback xmlns="">
          <p:pic>
            <p:nvPicPr>
              <p:cNvPr id="144" name="Ink 143">
                <a:extLst>
                  <a:ext uri="{FF2B5EF4-FFF2-40B4-BE49-F238E27FC236}">
                    <a16:creationId xmlns:a16="http://schemas.microsoft.com/office/drawing/2014/main" id="{2B745E55-12E4-4D5D-854A-14E94A1C7C67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791934" y="3689096"/>
                <a:ext cx="289080" cy="41760"/>
              </a:xfrm>
              <a:prstGeom prst="rect">
                <a:avLst/>
              </a:prstGeom>
            </p:spPr>
          </p:pic>
        </mc:Fallback>
      </mc:AlternateContent>
      <p:grpSp>
        <p:nvGrpSpPr>
          <p:cNvPr id="165" name="Group 164">
            <a:extLst>
              <a:ext uri="{FF2B5EF4-FFF2-40B4-BE49-F238E27FC236}">
                <a16:creationId xmlns:a16="http://schemas.microsoft.com/office/drawing/2014/main" id="{3CFC3379-E5EE-449C-B07E-1EE2D7934E20}"/>
              </a:ext>
            </a:extLst>
          </p:cNvPr>
          <p:cNvGrpSpPr/>
          <p:nvPr/>
        </p:nvGrpSpPr>
        <p:grpSpPr>
          <a:xfrm>
            <a:off x="7802734" y="3605216"/>
            <a:ext cx="248760" cy="403560"/>
            <a:chOff x="7802734" y="3605216"/>
            <a:chExt cx="248760" cy="403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8A822E57-B5C2-49E3-9067-786D9254467F}"/>
                    </a:ext>
                  </a:extLst>
                </p14:cNvPr>
                <p14:cNvContentPartPr/>
                <p14:nvPr/>
              </p14:nvContentPartPr>
              <p14:xfrm>
                <a:off x="7814974" y="3753536"/>
                <a:ext cx="236520" cy="5112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8A822E57-B5C2-49E3-9067-786D9254467F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7810654" y="3749216"/>
                  <a:ext cx="24516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E25BAFCC-037F-4C06-9561-252FFA67C375}"/>
                    </a:ext>
                  </a:extLst>
                </p14:cNvPr>
                <p14:cNvContentPartPr/>
                <p14:nvPr/>
              </p14:nvContentPartPr>
              <p14:xfrm>
                <a:off x="7865014" y="3855056"/>
                <a:ext cx="125280" cy="1548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E25BAFCC-037F-4C06-9561-252FFA67C375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7860694" y="3850736"/>
                  <a:ext cx="13392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38E9C3FF-B480-44EF-B098-29D3551A5F6E}"/>
                    </a:ext>
                  </a:extLst>
                </p14:cNvPr>
                <p14:cNvContentPartPr/>
                <p14:nvPr/>
              </p14:nvContentPartPr>
              <p14:xfrm>
                <a:off x="7903174" y="3905456"/>
                <a:ext cx="69480" cy="972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38E9C3FF-B480-44EF-B098-29D3551A5F6E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7898854" y="3901136"/>
                  <a:ext cx="78120" cy="1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FFB5AAF6-B630-4470-85D5-381D15292ACA}"/>
                    </a:ext>
                  </a:extLst>
                </p14:cNvPr>
                <p14:cNvContentPartPr/>
                <p14:nvPr/>
              </p14:nvContentPartPr>
              <p14:xfrm>
                <a:off x="7924774" y="3952976"/>
                <a:ext cx="64800" cy="1404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FFB5AAF6-B630-4470-85D5-381D15292ACA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7920454" y="3948656"/>
                  <a:ext cx="7344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E5C73641-7D3F-4707-9AB6-9C6F73D7E7C9}"/>
                    </a:ext>
                  </a:extLst>
                </p14:cNvPr>
                <p14:cNvContentPartPr/>
                <p14:nvPr/>
              </p14:nvContentPartPr>
              <p14:xfrm>
                <a:off x="7802734" y="3941096"/>
                <a:ext cx="57960" cy="3744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E5C73641-7D3F-4707-9AB6-9C6F73D7E7C9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7798414" y="3936776"/>
                  <a:ext cx="6660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B273CB38-8F58-4BF1-899A-C093BBD84D9D}"/>
                    </a:ext>
                  </a:extLst>
                </p14:cNvPr>
                <p14:cNvContentPartPr/>
                <p14:nvPr/>
              </p14:nvContentPartPr>
              <p14:xfrm>
                <a:off x="7837654" y="3924176"/>
                <a:ext cx="13320" cy="8460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B273CB38-8F58-4BF1-899A-C093BBD84D9D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7833334" y="3919856"/>
                  <a:ext cx="2196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6E112AE0-3072-42B8-9A85-A6EFC15B7ED6}"/>
                    </a:ext>
                  </a:extLst>
                </p14:cNvPr>
                <p14:cNvContentPartPr/>
                <p14:nvPr/>
              </p14:nvContentPartPr>
              <p14:xfrm>
                <a:off x="7924774" y="3797816"/>
                <a:ext cx="45360" cy="17424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6E112AE0-3072-42B8-9A85-A6EFC15B7ED6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7920454" y="3793496"/>
                  <a:ext cx="5400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CDEEE3C5-0AC5-4419-813B-284E5FEBC85D}"/>
                    </a:ext>
                  </a:extLst>
                </p14:cNvPr>
                <p14:cNvContentPartPr/>
                <p14:nvPr/>
              </p14:nvContentPartPr>
              <p14:xfrm>
                <a:off x="7839814" y="3725816"/>
                <a:ext cx="128160" cy="7488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CDEEE3C5-0AC5-4419-813B-284E5FEBC85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7835494" y="3721496"/>
                  <a:ext cx="13680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5CF24BA2-A94F-4C65-ADED-3421BD91F98C}"/>
                    </a:ext>
                  </a:extLst>
                </p14:cNvPr>
                <p14:cNvContentPartPr/>
                <p14:nvPr/>
              </p14:nvContentPartPr>
              <p14:xfrm>
                <a:off x="7840894" y="3626456"/>
                <a:ext cx="7920" cy="7884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5CF24BA2-A94F-4C65-ADED-3421BD91F98C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836574" y="3622136"/>
                  <a:ext cx="1656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CAC54E7E-A195-4C16-A0A3-311A78713354}"/>
                    </a:ext>
                  </a:extLst>
                </p14:cNvPr>
                <p14:cNvContentPartPr/>
                <p14:nvPr/>
              </p14:nvContentPartPr>
              <p14:xfrm>
                <a:off x="7848454" y="3605216"/>
                <a:ext cx="61920" cy="4392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CAC54E7E-A195-4C16-A0A3-311A78713354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844134" y="3600896"/>
                  <a:ext cx="7056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853D6884-DBCD-40B1-95D9-7A168AB97C5B}"/>
                    </a:ext>
                  </a:extLst>
                </p14:cNvPr>
                <p14:cNvContentPartPr/>
                <p14:nvPr/>
              </p14:nvContentPartPr>
              <p14:xfrm>
                <a:off x="7905694" y="3631496"/>
                <a:ext cx="100440" cy="5472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853D6884-DBCD-40B1-95D9-7A168AB97C5B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901374" y="3627176"/>
                  <a:ext cx="10908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A1BC2522-944C-4B88-8339-497AA46F5BA9}"/>
                    </a:ext>
                  </a:extLst>
                </p14:cNvPr>
                <p14:cNvContentPartPr/>
                <p14:nvPr/>
              </p14:nvContentPartPr>
              <p14:xfrm>
                <a:off x="7988854" y="3707456"/>
                <a:ext cx="14760" cy="5976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A1BC2522-944C-4B88-8339-497AA46F5BA9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984534" y="3703136"/>
                  <a:ext cx="2340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D7FD5065-CC98-4887-A9D2-D932D5570494}"/>
                    </a:ext>
                  </a:extLst>
                </p14:cNvPr>
                <p14:cNvContentPartPr/>
                <p14:nvPr/>
              </p14:nvContentPartPr>
              <p14:xfrm>
                <a:off x="8003254" y="3778736"/>
                <a:ext cx="23400" cy="4608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D7FD5065-CC98-4887-A9D2-D932D5570494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998934" y="3774416"/>
                  <a:ext cx="3204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969173FD-68C7-44B8-B0E4-B9153842FED9}"/>
                    </a:ext>
                  </a:extLst>
                </p14:cNvPr>
                <p14:cNvContentPartPr/>
                <p14:nvPr/>
              </p14:nvContentPartPr>
              <p14:xfrm>
                <a:off x="7993534" y="3862256"/>
                <a:ext cx="2880" cy="36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969173FD-68C7-44B8-B0E4-B9153842FED9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989214" y="3857936"/>
                  <a:ext cx="11520" cy="9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901326EA-02D7-44AB-9F08-524F3D0B3363}"/>
              </a:ext>
            </a:extLst>
          </p:cNvPr>
          <p:cNvGrpSpPr/>
          <p:nvPr/>
        </p:nvGrpSpPr>
        <p:grpSpPr>
          <a:xfrm>
            <a:off x="7730014" y="3704216"/>
            <a:ext cx="267480" cy="22680"/>
            <a:chOff x="7730014" y="3704216"/>
            <a:chExt cx="267480" cy="22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96292006-7E0D-41E1-8E22-EFEE2842D3AB}"/>
                    </a:ext>
                  </a:extLst>
                </p14:cNvPr>
                <p14:cNvContentPartPr/>
                <p14:nvPr/>
              </p14:nvContentPartPr>
              <p14:xfrm>
                <a:off x="7773214" y="3704216"/>
                <a:ext cx="224280" cy="2196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96292006-7E0D-41E1-8E22-EFEE2842D3AB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768894" y="3699896"/>
                  <a:ext cx="23292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F81E6FCC-A4B2-490B-96EA-B369E6AD5037}"/>
                    </a:ext>
                  </a:extLst>
                </p14:cNvPr>
                <p14:cNvContentPartPr/>
                <p14:nvPr/>
              </p14:nvContentPartPr>
              <p14:xfrm>
                <a:off x="7755934" y="3726536"/>
                <a:ext cx="16560" cy="36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F81E6FCC-A4B2-490B-96EA-B369E6AD5037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7751614" y="3722216"/>
                  <a:ext cx="252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4E47AC98-A6A5-4F1C-9C94-D231C28FB4A3}"/>
                    </a:ext>
                  </a:extLst>
                </p14:cNvPr>
                <p14:cNvContentPartPr/>
                <p14:nvPr/>
              </p14:nvContentPartPr>
              <p14:xfrm>
                <a:off x="7730014" y="3724016"/>
                <a:ext cx="6840" cy="36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4E47AC98-A6A5-4F1C-9C94-D231C28FB4A3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725694" y="3719696"/>
                  <a:ext cx="15480" cy="9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504E4CD1-4036-4903-B94C-1AAB981E3C3C}"/>
              </a:ext>
            </a:extLst>
          </p:cNvPr>
          <p:cNvGrpSpPr/>
          <p:nvPr/>
        </p:nvGrpSpPr>
        <p:grpSpPr>
          <a:xfrm>
            <a:off x="7860334" y="3679736"/>
            <a:ext cx="72360" cy="65160"/>
            <a:chOff x="7860334" y="3679736"/>
            <a:chExt cx="72360" cy="65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60B78E74-AE66-4A02-87F3-06BEC2906CE1}"/>
                    </a:ext>
                  </a:extLst>
                </p14:cNvPr>
                <p14:cNvContentPartPr/>
                <p14:nvPr/>
              </p14:nvContentPartPr>
              <p14:xfrm>
                <a:off x="7860334" y="3726536"/>
                <a:ext cx="36000" cy="1836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60B78E74-AE66-4A02-87F3-06BEC2906CE1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856014" y="3722216"/>
                  <a:ext cx="4464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A3BD28DA-1D78-4059-8E67-7C5707EA8DCA}"/>
                    </a:ext>
                  </a:extLst>
                </p14:cNvPr>
                <p14:cNvContentPartPr/>
                <p14:nvPr/>
              </p14:nvContentPartPr>
              <p14:xfrm>
                <a:off x="7870054" y="3679736"/>
                <a:ext cx="62640" cy="2772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A3BD28DA-1D78-4059-8E67-7C5707EA8DCA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865734" y="3675416"/>
                  <a:ext cx="7128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37FCA762-2E4C-4736-852C-61FE2A104955}"/>
                    </a:ext>
                  </a:extLst>
                </p14:cNvPr>
                <p14:cNvContentPartPr/>
                <p14:nvPr/>
              </p14:nvContentPartPr>
              <p14:xfrm>
                <a:off x="7864294" y="3731216"/>
                <a:ext cx="36720" cy="756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37FCA762-2E4C-4736-852C-61FE2A104955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7859974" y="3726896"/>
                  <a:ext cx="45360" cy="16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176" name="Ink 175">
                <a:extLst>
                  <a:ext uri="{FF2B5EF4-FFF2-40B4-BE49-F238E27FC236}">
                    <a16:creationId xmlns:a16="http://schemas.microsoft.com/office/drawing/2014/main" id="{1C37BE19-C201-46A0-98F2-24F695C0551E}"/>
                  </a:ext>
                </a:extLst>
              </p14:cNvPr>
              <p14:cNvContentPartPr/>
              <p14:nvPr/>
            </p14:nvContentPartPr>
            <p14:xfrm>
              <a:off x="7116900" y="6392820"/>
              <a:ext cx="360" cy="360"/>
            </p14:xfrm>
          </p:contentPart>
        </mc:Choice>
        <mc:Fallback xmlns="">
          <p:pic>
            <p:nvPicPr>
              <p:cNvPr id="176" name="Ink 175">
                <a:extLst>
                  <a:ext uri="{FF2B5EF4-FFF2-40B4-BE49-F238E27FC236}">
                    <a16:creationId xmlns:a16="http://schemas.microsoft.com/office/drawing/2014/main" id="{1C37BE19-C201-46A0-98F2-24F695C0551E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7112580" y="6388500"/>
                <a:ext cx="9000" cy="9000"/>
              </a:xfrm>
              <a:prstGeom prst="rect">
                <a:avLst/>
              </a:prstGeom>
            </p:spPr>
          </p:pic>
        </mc:Fallback>
      </mc:AlternateContent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F29747D5-E913-4F6B-A5AF-124E49850B52}"/>
              </a:ext>
            </a:extLst>
          </p:cNvPr>
          <p:cNvSpPr/>
          <p:nvPr/>
        </p:nvSpPr>
        <p:spPr>
          <a:xfrm>
            <a:off x="9078298" y="1362619"/>
            <a:ext cx="218075" cy="235743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CB9FBDE4-A7CE-4F20-80A2-9EBCE6801D0C}"/>
              </a:ext>
            </a:extLst>
          </p:cNvPr>
          <p:cNvSpPr/>
          <p:nvPr/>
        </p:nvSpPr>
        <p:spPr>
          <a:xfrm flipV="1">
            <a:off x="9126706" y="1428934"/>
            <a:ext cx="121257" cy="104888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358989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000">
        <p159:morph option="byObject"/>
      </p:transition>
    </mc:Choice>
    <mc:Fallback xmlns="">
      <p:transition spd="slow" advTm="2000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6858</TotalTime>
  <Words>544</Words>
  <Application>Microsoft Office PowerPoint</Application>
  <PresentationFormat>Widescreen</PresentationFormat>
  <Paragraphs>171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Arial</vt:lpstr>
      <vt:lpstr>Bell MT</vt:lpstr>
      <vt:lpstr>Calibri</vt:lpstr>
      <vt:lpstr>Calibri Light</vt:lpstr>
      <vt:lpstr>Google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Roger Samson</dc:creator>
  <cp:lastModifiedBy>Roger Iskrenov</cp:lastModifiedBy>
  <cp:revision>155</cp:revision>
  <dcterms:created xsi:type="dcterms:W3CDTF">2024-11-24T16:12:47Z</dcterms:created>
  <dcterms:modified xsi:type="dcterms:W3CDTF">2024-12-22T00:39:43Z</dcterms:modified>
</cp:coreProperties>
</file>